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
  </p:notesMasterIdLst>
  <p:sldIdLst>
    <p:sldId id="256" r:id="rId2"/>
    <p:sldId id="10096" r:id="rId3"/>
    <p:sldId id="10097" r:id="rId4"/>
    <p:sldId id="2113" r:id="rId5"/>
  </p:sldIdLst>
  <p:sldSz cx="12192000" cy="6858000"/>
  <p:notesSz cx="6858000" cy="9144000"/>
  <p:embeddedFontLst>
    <p:embeddedFont>
      <p:font typeface="Calibri" panose="020F0502020204030204" pitchFamily="34" charset="0"/>
      <p:regular r:id="rId7"/>
      <p:bold r:id="rId8"/>
      <p:italic r:id="rId9"/>
      <p:boldItalic r:id="rId10"/>
    </p:embeddedFont>
    <p:embeddedFont>
      <p:font typeface="Franklin Gothic" panose="020B0604020202020204" charset="0"/>
      <p:bold r:id="rId11"/>
    </p:embeddedFont>
    <p:embeddedFont>
      <p:font typeface="Libre Franklin" pitchFamily="2" charset="0"/>
      <p:regular r:id="rId12"/>
      <p:bold r:id="rId13"/>
      <p:italic r:id="rId14"/>
      <p:boldItalic r:id="rId15"/>
    </p:embeddedFont>
  </p:embeddedFontLst>
  <p:custDataLst>
    <p:tags r:id="rId16"/>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12" roundtripDataSignature="AMtx7mjw5ifylb7RQT2Fh98LyZjqulVRS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47D791D-E184-DA20-C4F8-8A00B79EF1D7}" name="Casa 2" initials="C2" userId="S::casa2@infomineo.onmicrosoft.com::d7e8ebbf-1ff4-46f1-9a57-24baf09ba888"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93447" autoAdjust="0"/>
  </p:normalViewPr>
  <p:slideViewPr>
    <p:cSldViewPr snapToGrid="0">
      <p:cViewPr varScale="1">
        <p:scale>
          <a:sx n="99" d="100"/>
          <a:sy n="99" d="100"/>
        </p:scale>
        <p:origin x="103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17" Type="http://schemas.microsoft.com/office/2018/10/relationships/authors" Target="authors.xml"/><Relationship Id="rId3" Type="http://schemas.openxmlformats.org/officeDocument/2006/relationships/slide" Target="slides/slide2.xml"/><Relationship Id="rId112" Type="http://customschemas.google.com/relationships/presentationmetadata" Target="metadata"/><Relationship Id="rId7" Type="http://schemas.openxmlformats.org/officeDocument/2006/relationships/font" Target="fonts/font1.fntdata"/><Relationship Id="rId12" Type="http://schemas.openxmlformats.org/officeDocument/2006/relationships/font" Target="fonts/font6.fntdata"/><Relationship Id="rId11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5.fntdata"/><Relationship Id="rId11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9.fntdata"/><Relationship Id="rId114" Type="http://schemas.openxmlformats.org/officeDocument/2006/relationships/viewProps" Target="viewProps.xml"/><Relationship Id="rId10"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font" Target="fonts/font8.fntdata"/><Relationship Id="rId11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7" name="Google Shape;63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18257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Option 1)" type="title">
  <p:cSld name="TITLE">
    <p:spTree>
      <p:nvGrpSpPr>
        <p:cNvPr id="1" name="Shape 32"/>
        <p:cNvGrpSpPr/>
        <p:nvPr/>
      </p:nvGrpSpPr>
      <p:grpSpPr>
        <a:xfrm>
          <a:off x="0" y="0"/>
          <a:ext cx="0" cy="0"/>
          <a:chOff x="0" y="0"/>
          <a:chExt cx="0" cy="0"/>
        </a:xfrm>
      </p:grpSpPr>
      <p:pic>
        <p:nvPicPr>
          <p:cNvPr id="33" name="Google Shape;33;p72" descr="A large body of water with a city in the background&#10;&#10;Description automatically generated"/>
          <p:cNvPicPr preferRelativeResize="0"/>
          <p:nvPr/>
        </p:nvPicPr>
        <p:blipFill rotWithShape="1">
          <a:blip r:embed="rId2">
            <a:alphaModFix/>
          </a:blip>
          <a:srcRect l="-1" t="-4" r="-1" b="-4"/>
          <a:stretch/>
        </p:blipFill>
        <p:spPr>
          <a:xfrm>
            <a:off x="0" y="0"/>
            <a:ext cx="12192000" cy="6858000"/>
          </a:xfrm>
          <a:prstGeom prst="rect">
            <a:avLst/>
          </a:prstGeom>
          <a:noFill/>
          <a:ln>
            <a:noFill/>
          </a:ln>
        </p:spPr>
      </p:pic>
      <p:sp>
        <p:nvSpPr>
          <p:cNvPr id="34" name="Google Shape;34;p72"/>
          <p:cNvSpPr/>
          <p:nvPr/>
        </p:nvSpPr>
        <p:spPr>
          <a:xfrm>
            <a:off x="536448" y="0"/>
            <a:ext cx="6363291" cy="1475219"/>
          </a:xfrm>
          <a:prstGeom prst="rect">
            <a:avLst/>
          </a:prstGeom>
          <a:gradFill>
            <a:gsLst>
              <a:gs pos="0">
                <a:srgbClr val="062379"/>
              </a:gs>
              <a:gs pos="45000">
                <a:srgbClr val="062379">
                  <a:alpha val="89803"/>
                </a:srgbClr>
              </a:gs>
              <a:gs pos="100000">
                <a:srgbClr val="0934B6">
                  <a:alpha val="80000"/>
                </a:srgbClr>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35;p72"/>
          <p:cNvSpPr/>
          <p:nvPr/>
        </p:nvSpPr>
        <p:spPr>
          <a:xfrm>
            <a:off x="536448" y="1844676"/>
            <a:ext cx="6363291" cy="5013324"/>
          </a:xfrm>
          <a:prstGeom prst="rect">
            <a:avLst/>
          </a:prstGeom>
          <a:gradFill>
            <a:gsLst>
              <a:gs pos="0">
                <a:srgbClr val="062379"/>
              </a:gs>
              <a:gs pos="26000">
                <a:srgbClr val="0934B6">
                  <a:alpha val="89803"/>
                </a:srgbClr>
              </a:gs>
              <a:gs pos="64000">
                <a:srgbClr val="036DFF">
                  <a:alpha val="80000"/>
                </a:srgbClr>
              </a:gs>
              <a:gs pos="100000">
                <a:srgbClr val="43E1D3">
                  <a:alpha val="89803"/>
                </a:srgbClr>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36;p72"/>
          <p:cNvSpPr txBox="1">
            <a:spLocks noGrp="1"/>
          </p:cNvSpPr>
          <p:nvPr>
            <p:ph type="ctrTitle"/>
          </p:nvPr>
        </p:nvSpPr>
        <p:spPr>
          <a:xfrm>
            <a:off x="902896" y="3051297"/>
            <a:ext cx="5478239" cy="1246495"/>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lt1"/>
              </a:buClr>
              <a:buSzPts val="5000"/>
              <a:buFont typeface="Franklin Gothic"/>
              <a:buNone/>
              <a:defRPr sz="5000" b="0" cap="none">
                <a:solidFill>
                  <a:schemeClr val="lt1"/>
                </a:solidFill>
                <a:latin typeface="Franklin Gothic"/>
                <a:ea typeface="Franklin Gothic"/>
                <a:cs typeface="Franklin Gothic"/>
                <a:sym typeface="Franklin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72"/>
          <p:cNvSpPr txBox="1">
            <a:spLocks noGrp="1"/>
          </p:cNvSpPr>
          <p:nvPr>
            <p:ph type="subTitle" idx="1"/>
          </p:nvPr>
        </p:nvSpPr>
        <p:spPr>
          <a:xfrm>
            <a:off x="902896" y="4348579"/>
            <a:ext cx="5478239" cy="292388"/>
          </a:xfrm>
          <a:prstGeom prst="rect">
            <a:avLst/>
          </a:prstGeom>
          <a:noFill/>
          <a:ln>
            <a:noFill/>
          </a:ln>
        </p:spPr>
        <p:txBody>
          <a:bodyPr spcFirstLastPara="1" wrap="square" lIns="0" tIns="0" rIns="0" bIns="0" anchor="t" anchorCtr="0">
            <a:spAutoFit/>
          </a:bodyPr>
          <a:lstStyle>
            <a:lvl1pPr lvl="0" algn="l">
              <a:lnSpc>
                <a:spcPct val="95000"/>
              </a:lnSpc>
              <a:spcBef>
                <a:spcPts val="1000"/>
              </a:spcBef>
              <a:spcAft>
                <a:spcPts val="0"/>
              </a:spcAft>
              <a:buClr>
                <a:schemeClr val="lt1"/>
              </a:buClr>
              <a:buSzPts val="2000"/>
              <a:buNone/>
              <a:defRPr sz="2000" cap="none">
                <a:solidFill>
                  <a:schemeClr val="lt1"/>
                </a:solidFill>
                <a:latin typeface="Libre Franklin"/>
                <a:ea typeface="Libre Franklin"/>
                <a:cs typeface="Libre Franklin"/>
                <a:sym typeface="Libre Franklin"/>
              </a:defRPr>
            </a:lvl1pPr>
            <a:lvl2pPr lvl="1" algn="l">
              <a:lnSpc>
                <a:spcPct val="95000"/>
              </a:lnSpc>
              <a:spcBef>
                <a:spcPts val="500"/>
              </a:spcBef>
              <a:spcAft>
                <a:spcPts val="0"/>
              </a:spcAft>
              <a:buSzPts val="1620"/>
              <a:buChar char="▪"/>
              <a:defRPr/>
            </a:lvl2pPr>
            <a:lvl3pPr lvl="2" algn="l">
              <a:lnSpc>
                <a:spcPct val="95000"/>
              </a:lnSpc>
              <a:spcBef>
                <a:spcPts val="300"/>
              </a:spcBef>
              <a:spcAft>
                <a:spcPts val="0"/>
              </a:spcAft>
              <a:buSzPts val="1800"/>
              <a:buChar char="−"/>
              <a:defRPr/>
            </a:lvl3pPr>
            <a:lvl4pPr lvl="3" algn="l">
              <a:lnSpc>
                <a:spcPct val="95000"/>
              </a:lnSpc>
              <a:spcBef>
                <a:spcPts val="100"/>
              </a:spcBef>
              <a:spcAft>
                <a:spcPts val="0"/>
              </a:spcAft>
              <a:buSzPts val="1620"/>
              <a:buChar char="▪"/>
              <a:defRPr/>
            </a:lvl4pPr>
            <a:lvl5pPr lvl="4" algn="l">
              <a:lnSpc>
                <a:spcPct val="95000"/>
              </a:lnSpc>
              <a:spcBef>
                <a:spcPts val="10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pic>
        <p:nvPicPr>
          <p:cNvPr id="38" name="Google Shape;38;p72"/>
          <p:cNvPicPr preferRelativeResize="0"/>
          <p:nvPr/>
        </p:nvPicPr>
        <p:blipFill rotWithShape="1">
          <a:blip r:embed="rId3">
            <a:alphaModFix/>
          </a:blip>
          <a:srcRect l="738" r="729"/>
          <a:stretch/>
        </p:blipFill>
        <p:spPr>
          <a:xfrm>
            <a:off x="902896" y="450469"/>
            <a:ext cx="2497454" cy="574280"/>
          </a:xfrm>
          <a:prstGeom prst="rect">
            <a:avLst/>
          </a:prstGeom>
          <a:noFill/>
          <a:ln>
            <a:noFill/>
          </a:ln>
        </p:spPr>
      </p:pic>
      <p:sp>
        <p:nvSpPr>
          <p:cNvPr id="39" name="Google Shape;39;p72"/>
          <p:cNvSpPr txBox="1"/>
          <p:nvPr/>
        </p:nvSpPr>
        <p:spPr>
          <a:xfrm>
            <a:off x="902905" y="5825205"/>
            <a:ext cx="1302000" cy="193800"/>
          </a:xfrm>
          <a:prstGeom prst="rect">
            <a:avLst/>
          </a:prstGeom>
          <a:noFill/>
          <a:ln>
            <a:noFill/>
          </a:ln>
        </p:spPr>
        <p:txBody>
          <a:bodyPr spcFirstLastPara="1" wrap="square" lIns="0" tIns="0" rIns="0" bIns="0" anchor="t" anchorCtr="0">
            <a:spAutoFit/>
          </a:bodyPr>
          <a:lstStyle/>
          <a:p>
            <a:pPr marL="228600" lvl="0" indent="-228600" algn="l" rtl="0">
              <a:lnSpc>
                <a:spcPct val="90000"/>
              </a:lnSpc>
              <a:spcBef>
                <a:spcPts val="0"/>
              </a:spcBef>
              <a:spcAft>
                <a:spcPts val="0"/>
              </a:spcAft>
              <a:buNone/>
            </a:pPr>
            <a:r>
              <a:rPr lang="en-US">
                <a:solidFill>
                  <a:srgbClr val="FFFFFF"/>
                </a:solidFill>
                <a:latin typeface="Libre Franklin"/>
                <a:ea typeface="Libre Franklin"/>
                <a:cs typeface="Libre Franklin"/>
                <a:sym typeface="Libre Franklin"/>
              </a:rPr>
              <a:t>&lt;Date&gt;</a:t>
            </a:r>
            <a:endParaRPr>
              <a:solidFill>
                <a:srgbClr val="FFFFFF"/>
              </a:solidFill>
              <a:latin typeface="Libre Franklin"/>
              <a:ea typeface="Libre Franklin"/>
              <a:cs typeface="Libre Franklin"/>
              <a:sym typeface="Libre Franklin"/>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234"/>
        <p:cNvGrpSpPr/>
        <p:nvPr/>
      </p:nvGrpSpPr>
      <p:grpSpPr>
        <a:xfrm>
          <a:off x="0" y="0"/>
          <a:ext cx="0" cy="0"/>
          <a:chOff x="0" y="0"/>
          <a:chExt cx="0" cy="0"/>
        </a:xfrm>
      </p:grpSpPr>
      <p:sp>
        <p:nvSpPr>
          <p:cNvPr id="235" name="Google Shape;235;p93"/>
          <p:cNvSpPr/>
          <p:nvPr/>
        </p:nvSpPr>
        <p:spPr>
          <a:xfrm>
            <a:off x="0" y="-1"/>
            <a:ext cx="4059776" cy="6857999"/>
          </a:xfrm>
          <a:prstGeom prst="rect">
            <a:avLst/>
          </a:prstGeom>
          <a:gradFill>
            <a:gsLst>
              <a:gs pos="0">
                <a:srgbClr val="062379"/>
              </a:gs>
              <a:gs pos="55000">
                <a:srgbClr val="385ED2"/>
              </a:gs>
              <a:gs pos="76000">
                <a:srgbClr val="4873F5">
                  <a:alpha val="89803"/>
                </a:srgbClr>
              </a:gs>
              <a:gs pos="100000">
                <a:srgbClr val="43E1D3"/>
              </a:gs>
            </a:gsLst>
            <a:lin ang="30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36" name="Google Shape;236;p93"/>
          <p:cNvSpPr txBox="1">
            <a:spLocks noGrp="1"/>
          </p:cNvSpPr>
          <p:nvPr>
            <p:ph type="title"/>
          </p:nvPr>
        </p:nvSpPr>
        <p:spPr>
          <a:xfrm>
            <a:off x="549232" y="562841"/>
            <a:ext cx="3077171" cy="837152"/>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200"/>
              <a:buFont typeface="Franklin Gothic"/>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7" name="Google Shape;237;p93"/>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38" name="Google Shape;238;p93"/>
          <p:cNvCxnSpPr/>
          <p:nvPr/>
        </p:nvCxnSpPr>
        <p:spPr>
          <a:xfrm>
            <a:off x="539400" y="484910"/>
            <a:ext cx="540000" cy="0"/>
          </a:xfrm>
          <a:prstGeom prst="straightConnector1">
            <a:avLst/>
          </a:prstGeom>
          <a:noFill/>
          <a:ln w="38100" cap="flat" cmpd="sng">
            <a:solidFill>
              <a:schemeClr val="lt1"/>
            </a:solidFill>
            <a:prstDash val="solid"/>
            <a:miter lim="800000"/>
            <a:headEnd type="none" w="sm" len="sm"/>
            <a:tailEnd type="none" w="sm" len="sm"/>
          </a:ln>
        </p:spPr>
      </p:cxnSp>
      <p:sp>
        <p:nvSpPr>
          <p:cNvPr id="239" name="Google Shape;239;p93"/>
          <p:cNvSpPr txBox="1">
            <a:spLocks noGrp="1"/>
          </p:cNvSpPr>
          <p:nvPr>
            <p:ph type="ftr" idx="11"/>
          </p:nvPr>
        </p:nvSpPr>
        <p:spPr>
          <a:xfrm>
            <a:off x="4349577" y="6445294"/>
            <a:ext cx="955390" cy="138499"/>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240"/>
        <p:cNvGrpSpPr/>
        <p:nvPr/>
      </p:nvGrpSpPr>
      <p:grpSpPr>
        <a:xfrm>
          <a:off x="0" y="0"/>
          <a:ext cx="0" cy="0"/>
          <a:chOff x="0" y="0"/>
          <a:chExt cx="0" cy="0"/>
        </a:xfrm>
      </p:grpSpPr>
      <p:sp>
        <p:nvSpPr>
          <p:cNvPr id="241" name="Google Shape;241;p94"/>
          <p:cNvSpPr/>
          <p:nvPr/>
        </p:nvSpPr>
        <p:spPr>
          <a:xfrm>
            <a:off x="0" y="-1"/>
            <a:ext cx="6098537" cy="6857999"/>
          </a:xfrm>
          <a:prstGeom prst="rect">
            <a:avLst/>
          </a:prstGeom>
          <a:gradFill>
            <a:gsLst>
              <a:gs pos="0">
                <a:srgbClr val="062379"/>
              </a:gs>
              <a:gs pos="55000">
                <a:srgbClr val="385ED2"/>
              </a:gs>
              <a:gs pos="76000">
                <a:srgbClr val="4873F5">
                  <a:alpha val="89803"/>
                </a:srgbClr>
              </a:gs>
              <a:gs pos="100000">
                <a:srgbClr val="43E1D3"/>
              </a:gs>
            </a:gsLst>
            <a:lin ang="30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42" name="Google Shape;242;p94"/>
          <p:cNvSpPr txBox="1">
            <a:spLocks noGrp="1"/>
          </p:cNvSpPr>
          <p:nvPr>
            <p:ph type="title"/>
          </p:nvPr>
        </p:nvSpPr>
        <p:spPr>
          <a:xfrm>
            <a:off x="549232" y="562841"/>
            <a:ext cx="5385396" cy="41857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200"/>
              <a:buFont typeface="Franklin Gothic"/>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3" name="Google Shape;243;p94"/>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44" name="Google Shape;244;p94"/>
          <p:cNvCxnSpPr/>
          <p:nvPr/>
        </p:nvCxnSpPr>
        <p:spPr>
          <a:xfrm>
            <a:off x="539400" y="484910"/>
            <a:ext cx="540000" cy="0"/>
          </a:xfrm>
          <a:prstGeom prst="straightConnector1">
            <a:avLst/>
          </a:prstGeom>
          <a:noFill/>
          <a:ln w="38100" cap="flat" cmpd="sng">
            <a:solidFill>
              <a:schemeClr val="lt1"/>
            </a:solidFill>
            <a:prstDash val="solid"/>
            <a:miter lim="800000"/>
            <a:headEnd type="none" w="sm" len="sm"/>
            <a:tailEnd type="none" w="sm" len="sm"/>
          </a:ln>
        </p:spPr>
      </p:cxnSp>
      <p:sp>
        <p:nvSpPr>
          <p:cNvPr id="245" name="Google Shape;245;p94"/>
          <p:cNvSpPr txBox="1">
            <a:spLocks noGrp="1"/>
          </p:cNvSpPr>
          <p:nvPr>
            <p:ph type="ftr" idx="11"/>
          </p:nvPr>
        </p:nvSpPr>
        <p:spPr>
          <a:xfrm>
            <a:off x="566142" y="6445294"/>
            <a:ext cx="955390" cy="138499"/>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solidFill>
                  <a:srgbClr val="CDD9FC"/>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8_Custom Layout">
  <p:cSld name="8_Custom Layout">
    <p:spTree>
      <p:nvGrpSpPr>
        <p:cNvPr id="1" name="Shape 246"/>
        <p:cNvGrpSpPr/>
        <p:nvPr/>
      </p:nvGrpSpPr>
      <p:grpSpPr>
        <a:xfrm>
          <a:off x="0" y="0"/>
          <a:ext cx="0" cy="0"/>
          <a:chOff x="0" y="0"/>
          <a:chExt cx="0" cy="0"/>
        </a:xfrm>
      </p:grpSpPr>
      <p:sp>
        <p:nvSpPr>
          <p:cNvPr id="247" name="Google Shape;247;p95"/>
          <p:cNvSpPr/>
          <p:nvPr/>
        </p:nvSpPr>
        <p:spPr>
          <a:xfrm>
            <a:off x="0" y="0"/>
            <a:ext cx="12192000" cy="6858000"/>
          </a:xfrm>
          <a:prstGeom prst="rect">
            <a:avLst/>
          </a:prstGeom>
          <a:gradFill>
            <a:gsLst>
              <a:gs pos="0">
                <a:srgbClr val="062379"/>
              </a:gs>
              <a:gs pos="16000">
                <a:srgbClr val="062379"/>
              </a:gs>
              <a:gs pos="45000">
                <a:srgbClr val="0934B6">
                  <a:alpha val="89803"/>
                </a:srgbClr>
              </a:gs>
              <a:gs pos="79000">
                <a:srgbClr val="036DFF">
                  <a:alpha val="80000"/>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8" name="Google Shape;248;p95"/>
          <p:cNvSpPr txBox="1">
            <a:spLocks noGrp="1"/>
          </p:cNvSpPr>
          <p:nvPr>
            <p:ph type="title"/>
          </p:nvPr>
        </p:nvSpPr>
        <p:spPr>
          <a:xfrm>
            <a:off x="550863" y="560588"/>
            <a:ext cx="11089972" cy="41857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200"/>
              <a:buFont typeface="Franklin Gothic"/>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49" name="Google Shape;249;p95"/>
          <p:cNvCxnSpPr/>
          <p:nvPr/>
        </p:nvCxnSpPr>
        <p:spPr>
          <a:xfrm>
            <a:off x="539400" y="484910"/>
            <a:ext cx="540000" cy="0"/>
          </a:xfrm>
          <a:prstGeom prst="straightConnector1">
            <a:avLst/>
          </a:prstGeom>
          <a:noFill/>
          <a:ln w="38100" cap="flat" cmpd="sng">
            <a:solidFill>
              <a:schemeClr val="lt1"/>
            </a:solidFill>
            <a:prstDash val="solid"/>
            <a:miter lim="800000"/>
            <a:headEnd type="none" w="sm" len="sm"/>
            <a:tailEnd type="none" w="sm" len="sm"/>
          </a:ln>
        </p:spPr>
      </p:cxnSp>
      <p:grpSp>
        <p:nvGrpSpPr>
          <p:cNvPr id="250" name="Google Shape;250;p95"/>
          <p:cNvGrpSpPr/>
          <p:nvPr/>
        </p:nvGrpSpPr>
        <p:grpSpPr>
          <a:xfrm>
            <a:off x="11998459" y="6162188"/>
            <a:ext cx="68500" cy="441925"/>
            <a:chOff x="11998459" y="6162188"/>
            <a:chExt cx="68500" cy="441925"/>
          </a:xfrm>
        </p:grpSpPr>
        <p:sp>
          <p:nvSpPr>
            <p:cNvPr id="251" name="Google Shape;251;p95"/>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52" name="Google Shape;252;p95"/>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53" name="Google Shape;253;p95"/>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54" name="Google Shape;254;p95"/>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55" name="Google Shape;255;p95"/>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56" name="Google Shape;256;p95"/>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57" name="Google Shape;257;p95"/>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58" name="Google Shape;258;p95"/>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59" name="Google Shape;259;p95"/>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60" name="Google Shape;260;p95"/>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61" name="Google Shape;261;p95"/>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62" name="Google Shape;262;p95"/>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63" name="Google Shape;263;p95"/>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sp>
        <p:nvSpPr>
          <p:cNvPr id="264" name="Google Shape;264;p95"/>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US" sz="800" b="0" i="0" u="none" strike="noStrike" cap="none">
                <a:solidFill>
                  <a:schemeClr val="lt1"/>
                </a:solidFill>
                <a:latin typeface="Calibri"/>
                <a:ea typeface="Calibri"/>
                <a:cs typeface="Calibri"/>
                <a:sym typeface="Calibri"/>
              </a:rPr>
              <a:t>Copyright © 202</a:t>
            </a:r>
            <a:r>
              <a:rPr lang="en-US" sz="800">
                <a:solidFill>
                  <a:schemeClr val="lt1"/>
                </a:solidFill>
                <a:latin typeface="Calibri"/>
                <a:ea typeface="Calibri"/>
                <a:cs typeface="Calibri"/>
                <a:sym typeface="Calibri"/>
              </a:rPr>
              <a:t>2</a:t>
            </a:r>
            <a:r>
              <a:rPr lang="en-US" sz="800" b="0" i="0" u="none" strike="noStrike" cap="none">
                <a:solidFill>
                  <a:schemeClr val="lt1"/>
                </a:solidFill>
                <a:latin typeface="Calibri"/>
                <a:ea typeface="Calibri"/>
                <a:cs typeface="Calibri"/>
                <a:sym typeface="Calibri"/>
              </a:rPr>
              <a:t>. All rights reserved.</a:t>
            </a:r>
            <a:endParaRPr/>
          </a:p>
        </p:txBody>
      </p:sp>
      <p:sp>
        <p:nvSpPr>
          <p:cNvPr id="265" name="Google Shape;265;p95"/>
          <p:cNvSpPr txBox="1">
            <a:spLocks noGrp="1"/>
          </p:cNvSpPr>
          <p:nvPr>
            <p:ph type="ftr" idx="11"/>
          </p:nvPr>
        </p:nvSpPr>
        <p:spPr>
          <a:xfrm>
            <a:off x="550863" y="6445294"/>
            <a:ext cx="955390" cy="138499"/>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solidFill>
                  <a:srgbClr val="CDD9FC"/>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6" name="Google Shape;266;p95"/>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1000" b="0" i="0" u="none" strike="noStrike" cap="none">
                <a:solidFill>
                  <a:schemeClr val="lt1"/>
                </a:solidFill>
                <a:latin typeface="Calibri"/>
                <a:ea typeface="Calibri"/>
                <a:cs typeface="Calibri"/>
                <a:sym typeface="Calibri"/>
              </a:defRPr>
            </a:lvl1pPr>
            <a:lvl2pPr marL="0" marR="0" lvl="1" indent="0" algn="r">
              <a:lnSpc>
                <a:spcPct val="90000"/>
              </a:lnSpc>
              <a:spcBef>
                <a:spcPts val="0"/>
              </a:spcBef>
              <a:buNone/>
              <a:defRPr sz="1000" b="0" i="0" u="none" strike="noStrike" cap="none">
                <a:solidFill>
                  <a:schemeClr val="lt1"/>
                </a:solidFill>
                <a:latin typeface="Calibri"/>
                <a:ea typeface="Calibri"/>
                <a:cs typeface="Calibri"/>
                <a:sym typeface="Calibri"/>
              </a:defRPr>
            </a:lvl2pPr>
            <a:lvl3pPr marL="0" marR="0" lvl="2" indent="0" algn="r">
              <a:lnSpc>
                <a:spcPct val="90000"/>
              </a:lnSpc>
              <a:spcBef>
                <a:spcPts val="0"/>
              </a:spcBef>
              <a:buNone/>
              <a:defRPr sz="1000" b="0" i="0" u="none" strike="noStrike" cap="none">
                <a:solidFill>
                  <a:schemeClr val="lt1"/>
                </a:solidFill>
                <a:latin typeface="Calibri"/>
                <a:ea typeface="Calibri"/>
                <a:cs typeface="Calibri"/>
                <a:sym typeface="Calibri"/>
              </a:defRPr>
            </a:lvl3pPr>
            <a:lvl4pPr marL="0" marR="0" lvl="3" indent="0" algn="r">
              <a:lnSpc>
                <a:spcPct val="90000"/>
              </a:lnSpc>
              <a:spcBef>
                <a:spcPts val="0"/>
              </a:spcBef>
              <a:buNone/>
              <a:defRPr sz="1000" b="0" i="0" u="none" strike="noStrike" cap="none">
                <a:solidFill>
                  <a:schemeClr val="lt1"/>
                </a:solidFill>
                <a:latin typeface="Calibri"/>
                <a:ea typeface="Calibri"/>
                <a:cs typeface="Calibri"/>
                <a:sym typeface="Calibri"/>
              </a:defRPr>
            </a:lvl4pPr>
            <a:lvl5pPr marL="0" marR="0" lvl="4" indent="0" algn="r">
              <a:lnSpc>
                <a:spcPct val="90000"/>
              </a:lnSpc>
              <a:spcBef>
                <a:spcPts val="0"/>
              </a:spcBef>
              <a:buNone/>
              <a:defRPr sz="1000" b="0" i="0" u="none" strike="noStrike" cap="none">
                <a:solidFill>
                  <a:schemeClr val="lt1"/>
                </a:solidFill>
                <a:latin typeface="Calibri"/>
                <a:ea typeface="Calibri"/>
                <a:cs typeface="Calibri"/>
                <a:sym typeface="Calibri"/>
              </a:defRPr>
            </a:lvl5pPr>
            <a:lvl6pPr marL="0" marR="0" lvl="5" indent="0" algn="r">
              <a:lnSpc>
                <a:spcPct val="90000"/>
              </a:lnSpc>
              <a:spcBef>
                <a:spcPts val="0"/>
              </a:spcBef>
              <a:buNone/>
              <a:defRPr sz="1000" b="0" i="0" u="none" strike="noStrike" cap="none">
                <a:solidFill>
                  <a:schemeClr val="lt1"/>
                </a:solidFill>
                <a:latin typeface="Calibri"/>
                <a:ea typeface="Calibri"/>
                <a:cs typeface="Calibri"/>
                <a:sym typeface="Calibri"/>
              </a:defRPr>
            </a:lvl6pPr>
            <a:lvl7pPr marL="0" marR="0" lvl="6" indent="0" algn="r">
              <a:lnSpc>
                <a:spcPct val="90000"/>
              </a:lnSpc>
              <a:spcBef>
                <a:spcPts val="0"/>
              </a:spcBef>
              <a:buNone/>
              <a:defRPr sz="1000" b="0" i="0" u="none" strike="noStrike" cap="none">
                <a:solidFill>
                  <a:schemeClr val="lt1"/>
                </a:solidFill>
                <a:latin typeface="Calibri"/>
                <a:ea typeface="Calibri"/>
                <a:cs typeface="Calibri"/>
                <a:sym typeface="Calibri"/>
              </a:defRPr>
            </a:lvl7pPr>
            <a:lvl8pPr marL="0" marR="0" lvl="7" indent="0" algn="r">
              <a:lnSpc>
                <a:spcPct val="90000"/>
              </a:lnSpc>
              <a:spcBef>
                <a:spcPts val="0"/>
              </a:spcBef>
              <a:buNone/>
              <a:defRPr sz="1000" b="0" i="0" u="none" strike="noStrike" cap="none">
                <a:solidFill>
                  <a:schemeClr val="lt1"/>
                </a:solidFill>
                <a:latin typeface="Calibri"/>
                <a:ea typeface="Calibri"/>
                <a:cs typeface="Calibri"/>
                <a:sym typeface="Calibri"/>
              </a:defRPr>
            </a:lvl8pPr>
            <a:lvl9pPr marL="0" marR="0" lvl="8" indent="0" algn="r">
              <a:lnSpc>
                <a:spcPct val="90000"/>
              </a:lnSpc>
              <a:spcBef>
                <a:spcPts val="0"/>
              </a:spcBef>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267"/>
        <p:cNvGrpSpPr/>
        <p:nvPr/>
      </p:nvGrpSpPr>
      <p:grpSpPr>
        <a:xfrm>
          <a:off x="0" y="0"/>
          <a:ext cx="0" cy="0"/>
          <a:chOff x="0" y="0"/>
          <a:chExt cx="0" cy="0"/>
        </a:xfrm>
      </p:grpSpPr>
      <p:sp>
        <p:nvSpPr>
          <p:cNvPr id="268" name="Google Shape;268;p96"/>
          <p:cNvSpPr/>
          <p:nvPr/>
        </p:nvSpPr>
        <p:spPr>
          <a:xfrm>
            <a:off x="8134763" y="-1"/>
            <a:ext cx="4059776" cy="6858001"/>
          </a:xfrm>
          <a:prstGeom prst="rect">
            <a:avLst/>
          </a:prstGeom>
          <a:gradFill>
            <a:gsLst>
              <a:gs pos="0">
                <a:srgbClr val="062379"/>
              </a:gs>
              <a:gs pos="16000">
                <a:srgbClr val="062379"/>
              </a:gs>
              <a:gs pos="45000">
                <a:srgbClr val="0934B6">
                  <a:alpha val="89803"/>
                </a:srgbClr>
              </a:gs>
              <a:gs pos="79000">
                <a:srgbClr val="036DFF">
                  <a:alpha val="80000"/>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9" name="Google Shape;269;p96"/>
          <p:cNvSpPr txBox="1">
            <a:spLocks noGrp="1"/>
          </p:cNvSpPr>
          <p:nvPr>
            <p:ph type="title"/>
          </p:nvPr>
        </p:nvSpPr>
        <p:spPr>
          <a:xfrm>
            <a:off x="566142" y="562841"/>
            <a:ext cx="7261122" cy="41857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0" name="Google Shape;270;p96"/>
          <p:cNvSpPr txBox="1">
            <a:spLocks noGrp="1"/>
          </p:cNvSpPr>
          <p:nvPr>
            <p:ph type="sldNum" idx="12"/>
          </p:nvPr>
        </p:nvSpPr>
        <p:spPr>
          <a:xfrm>
            <a:off x="11490453" y="6445294"/>
            <a:ext cx="150683"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1000" b="0" i="0" u="none" strike="noStrike" cap="none">
                <a:solidFill>
                  <a:schemeClr val="lt1"/>
                </a:solidFill>
                <a:latin typeface="Calibri"/>
                <a:ea typeface="Calibri"/>
                <a:cs typeface="Calibri"/>
                <a:sym typeface="Calibri"/>
              </a:defRPr>
            </a:lvl1pPr>
            <a:lvl2pPr marL="0" marR="0" lvl="1" indent="0" algn="r">
              <a:lnSpc>
                <a:spcPct val="90000"/>
              </a:lnSpc>
              <a:spcBef>
                <a:spcPts val="0"/>
              </a:spcBef>
              <a:buNone/>
              <a:defRPr sz="1000" b="0" i="0" u="none" strike="noStrike" cap="none">
                <a:solidFill>
                  <a:schemeClr val="lt1"/>
                </a:solidFill>
                <a:latin typeface="Calibri"/>
                <a:ea typeface="Calibri"/>
                <a:cs typeface="Calibri"/>
                <a:sym typeface="Calibri"/>
              </a:defRPr>
            </a:lvl2pPr>
            <a:lvl3pPr marL="0" marR="0" lvl="2" indent="0" algn="r">
              <a:lnSpc>
                <a:spcPct val="90000"/>
              </a:lnSpc>
              <a:spcBef>
                <a:spcPts val="0"/>
              </a:spcBef>
              <a:buNone/>
              <a:defRPr sz="1000" b="0" i="0" u="none" strike="noStrike" cap="none">
                <a:solidFill>
                  <a:schemeClr val="lt1"/>
                </a:solidFill>
                <a:latin typeface="Calibri"/>
                <a:ea typeface="Calibri"/>
                <a:cs typeface="Calibri"/>
                <a:sym typeface="Calibri"/>
              </a:defRPr>
            </a:lvl3pPr>
            <a:lvl4pPr marL="0" marR="0" lvl="3" indent="0" algn="r">
              <a:lnSpc>
                <a:spcPct val="90000"/>
              </a:lnSpc>
              <a:spcBef>
                <a:spcPts val="0"/>
              </a:spcBef>
              <a:buNone/>
              <a:defRPr sz="1000" b="0" i="0" u="none" strike="noStrike" cap="none">
                <a:solidFill>
                  <a:schemeClr val="lt1"/>
                </a:solidFill>
                <a:latin typeface="Calibri"/>
                <a:ea typeface="Calibri"/>
                <a:cs typeface="Calibri"/>
                <a:sym typeface="Calibri"/>
              </a:defRPr>
            </a:lvl4pPr>
            <a:lvl5pPr marL="0" marR="0" lvl="4" indent="0" algn="r">
              <a:lnSpc>
                <a:spcPct val="90000"/>
              </a:lnSpc>
              <a:spcBef>
                <a:spcPts val="0"/>
              </a:spcBef>
              <a:buNone/>
              <a:defRPr sz="1000" b="0" i="0" u="none" strike="noStrike" cap="none">
                <a:solidFill>
                  <a:schemeClr val="lt1"/>
                </a:solidFill>
                <a:latin typeface="Calibri"/>
                <a:ea typeface="Calibri"/>
                <a:cs typeface="Calibri"/>
                <a:sym typeface="Calibri"/>
              </a:defRPr>
            </a:lvl5pPr>
            <a:lvl6pPr marL="0" marR="0" lvl="5" indent="0" algn="r">
              <a:lnSpc>
                <a:spcPct val="90000"/>
              </a:lnSpc>
              <a:spcBef>
                <a:spcPts val="0"/>
              </a:spcBef>
              <a:buNone/>
              <a:defRPr sz="1000" b="0" i="0" u="none" strike="noStrike" cap="none">
                <a:solidFill>
                  <a:schemeClr val="lt1"/>
                </a:solidFill>
                <a:latin typeface="Calibri"/>
                <a:ea typeface="Calibri"/>
                <a:cs typeface="Calibri"/>
                <a:sym typeface="Calibri"/>
              </a:defRPr>
            </a:lvl6pPr>
            <a:lvl7pPr marL="0" marR="0" lvl="6" indent="0" algn="r">
              <a:lnSpc>
                <a:spcPct val="90000"/>
              </a:lnSpc>
              <a:spcBef>
                <a:spcPts val="0"/>
              </a:spcBef>
              <a:buNone/>
              <a:defRPr sz="1000" b="0" i="0" u="none" strike="noStrike" cap="none">
                <a:solidFill>
                  <a:schemeClr val="lt1"/>
                </a:solidFill>
                <a:latin typeface="Calibri"/>
                <a:ea typeface="Calibri"/>
                <a:cs typeface="Calibri"/>
                <a:sym typeface="Calibri"/>
              </a:defRPr>
            </a:lvl7pPr>
            <a:lvl8pPr marL="0" marR="0" lvl="7" indent="0" algn="r">
              <a:lnSpc>
                <a:spcPct val="90000"/>
              </a:lnSpc>
              <a:spcBef>
                <a:spcPts val="0"/>
              </a:spcBef>
              <a:buNone/>
              <a:defRPr sz="1000" b="0" i="0" u="none" strike="noStrike" cap="none">
                <a:solidFill>
                  <a:schemeClr val="lt1"/>
                </a:solidFill>
                <a:latin typeface="Calibri"/>
                <a:ea typeface="Calibri"/>
                <a:cs typeface="Calibri"/>
                <a:sym typeface="Calibri"/>
              </a:defRPr>
            </a:lvl8pPr>
            <a:lvl9pPr marL="0" marR="0" lvl="8" indent="0" algn="r">
              <a:lnSpc>
                <a:spcPct val="90000"/>
              </a:lnSpc>
              <a:spcBef>
                <a:spcPts val="0"/>
              </a:spcBef>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71" name="Google Shape;271;p96"/>
          <p:cNvCxnSpPr/>
          <p:nvPr/>
        </p:nvCxnSpPr>
        <p:spPr>
          <a:xfrm>
            <a:off x="539400" y="484910"/>
            <a:ext cx="540000" cy="0"/>
          </a:xfrm>
          <a:prstGeom prst="straightConnector1">
            <a:avLst/>
          </a:prstGeom>
          <a:noFill/>
          <a:ln w="38100" cap="flat" cmpd="sng">
            <a:solidFill>
              <a:schemeClr val="dk2"/>
            </a:solidFill>
            <a:prstDash val="solid"/>
            <a:miter lim="800000"/>
            <a:headEnd type="none" w="sm" len="sm"/>
            <a:tailEnd type="none" w="sm" len="sm"/>
          </a:ln>
        </p:spPr>
      </p:cxnSp>
      <p:grpSp>
        <p:nvGrpSpPr>
          <p:cNvPr id="272" name="Google Shape;272;p96"/>
          <p:cNvGrpSpPr/>
          <p:nvPr/>
        </p:nvGrpSpPr>
        <p:grpSpPr>
          <a:xfrm>
            <a:off x="11998459" y="6162188"/>
            <a:ext cx="68500" cy="441925"/>
            <a:chOff x="11998459" y="6162188"/>
            <a:chExt cx="68500" cy="441925"/>
          </a:xfrm>
        </p:grpSpPr>
        <p:sp>
          <p:nvSpPr>
            <p:cNvPr id="273" name="Google Shape;273;p96"/>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74" name="Google Shape;274;p96"/>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75" name="Google Shape;275;p96"/>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76" name="Google Shape;276;p96"/>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77" name="Google Shape;277;p96"/>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78" name="Google Shape;278;p96"/>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79" name="Google Shape;279;p96"/>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80" name="Google Shape;280;p96"/>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81" name="Google Shape;281;p96"/>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82" name="Google Shape;282;p96"/>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83" name="Google Shape;283;p96"/>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84" name="Google Shape;284;p96"/>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85" name="Google Shape;285;p96"/>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sp>
        <p:nvSpPr>
          <p:cNvPr id="286" name="Google Shape;286;p96"/>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US" sz="800" b="0" i="0" u="none" strike="noStrike" cap="none">
                <a:solidFill>
                  <a:schemeClr val="lt1"/>
                </a:solidFill>
                <a:latin typeface="Calibri"/>
                <a:ea typeface="Calibri"/>
                <a:cs typeface="Calibri"/>
                <a:sym typeface="Calibri"/>
              </a:rPr>
              <a:t>Copyright © 202</a:t>
            </a:r>
            <a:r>
              <a:rPr lang="en-US" sz="800">
                <a:solidFill>
                  <a:schemeClr val="lt1"/>
                </a:solidFill>
                <a:latin typeface="Calibri"/>
                <a:ea typeface="Calibri"/>
                <a:cs typeface="Calibri"/>
                <a:sym typeface="Calibri"/>
              </a:rPr>
              <a:t>2</a:t>
            </a:r>
            <a:r>
              <a:rPr lang="en-US" sz="800" b="0" i="0" u="none" strike="noStrike" cap="none">
                <a:solidFill>
                  <a:schemeClr val="lt1"/>
                </a:solidFill>
                <a:latin typeface="Calibri"/>
                <a:ea typeface="Calibri"/>
                <a:cs typeface="Calibri"/>
                <a:sym typeface="Calibri"/>
              </a:rPr>
              <a:t>. All rights reserved.</a:t>
            </a:r>
            <a:endParaRPr/>
          </a:p>
        </p:txBody>
      </p:sp>
      <p:sp>
        <p:nvSpPr>
          <p:cNvPr id="287" name="Google Shape;287;p96"/>
          <p:cNvSpPr txBox="1">
            <a:spLocks noGrp="1"/>
          </p:cNvSpPr>
          <p:nvPr>
            <p:ph type="ftr" idx="11"/>
          </p:nvPr>
        </p:nvSpPr>
        <p:spPr>
          <a:xfrm>
            <a:off x="550862" y="6465614"/>
            <a:ext cx="955390" cy="138499"/>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Guides">
  <p:cSld name="Guides">
    <p:spTree>
      <p:nvGrpSpPr>
        <p:cNvPr id="1" name="Shape 288"/>
        <p:cNvGrpSpPr/>
        <p:nvPr/>
      </p:nvGrpSpPr>
      <p:grpSpPr>
        <a:xfrm>
          <a:off x="0" y="0"/>
          <a:ext cx="0" cy="0"/>
          <a:chOff x="0" y="0"/>
          <a:chExt cx="0" cy="0"/>
        </a:xfrm>
      </p:grpSpPr>
      <p:sp>
        <p:nvSpPr>
          <p:cNvPr id="289" name="Google Shape;289;p97"/>
          <p:cNvSpPr/>
          <p:nvPr/>
        </p:nvSpPr>
        <p:spPr>
          <a:xfrm>
            <a:off x="0" y="0"/>
            <a:ext cx="12193200" cy="6858000"/>
          </a:xfrm>
          <a:custGeom>
            <a:avLst/>
            <a:gdLst/>
            <a:ahLst/>
            <a:cxnLst/>
            <a:rect l="l" t="t" r="r" b="b"/>
            <a:pathLst>
              <a:path w="12193200" h="6858000" extrusionOk="0">
                <a:moveTo>
                  <a:pt x="566584" y="549276"/>
                </a:moveTo>
                <a:lnTo>
                  <a:pt x="566584" y="6308726"/>
                </a:lnTo>
                <a:lnTo>
                  <a:pt x="11641138" y="6308726"/>
                </a:lnTo>
                <a:lnTo>
                  <a:pt x="11641138" y="549276"/>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0000">
              <a:alpha val="4705"/>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90" name="Google Shape;290;p97"/>
          <p:cNvGrpSpPr/>
          <p:nvPr/>
        </p:nvGrpSpPr>
        <p:grpSpPr>
          <a:xfrm>
            <a:off x="-600" y="549275"/>
            <a:ext cx="12193200" cy="5759450"/>
            <a:chOff x="-600" y="549275"/>
            <a:chExt cx="12193200" cy="5759450"/>
          </a:xfrm>
        </p:grpSpPr>
        <p:cxnSp>
          <p:nvCxnSpPr>
            <p:cNvPr id="291" name="Google Shape;291;p97"/>
            <p:cNvCxnSpPr/>
            <p:nvPr/>
          </p:nvCxnSpPr>
          <p:spPr>
            <a:xfrm>
              <a:off x="-600" y="549275"/>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92" name="Google Shape;292;p97"/>
            <p:cNvCxnSpPr/>
            <p:nvPr/>
          </p:nvCxnSpPr>
          <p:spPr>
            <a:xfrm>
              <a:off x="-600" y="1072861"/>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93" name="Google Shape;293;p97"/>
            <p:cNvCxnSpPr/>
            <p:nvPr/>
          </p:nvCxnSpPr>
          <p:spPr>
            <a:xfrm>
              <a:off x="-600" y="1334654"/>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94" name="Google Shape;294;p97"/>
            <p:cNvCxnSpPr/>
            <p:nvPr/>
          </p:nvCxnSpPr>
          <p:spPr>
            <a:xfrm>
              <a:off x="-600" y="1596447"/>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95" name="Google Shape;295;p97"/>
            <p:cNvCxnSpPr/>
            <p:nvPr/>
          </p:nvCxnSpPr>
          <p:spPr>
            <a:xfrm>
              <a:off x="-600" y="1858240"/>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96" name="Google Shape;296;p97"/>
            <p:cNvCxnSpPr/>
            <p:nvPr/>
          </p:nvCxnSpPr>
          <p:spPr>
            <a:xfrm>
              <a:off x="-600" y="2120033"/>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97" name="Google Shape;297;p97"/>
            <p:cNvCxnSpPr/>
            <p:nvPr/>
          </p:nvCxnSpPr>
          <p:spPr>
            <a:xfrm>
              <a:off x="-600" y="2381826"/>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98" name="Google Shape;298;p97"/>
            <p:cNvCxnSpPr/>
            <p:nvPr/>
          </p:nvCxnSpPr>
          <p:spPr>
            <a:xfrm>
              <a:off x="-600" y="2643619"/>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99" name="Google Shape;299;p97"/>
            <p:cNvCxnSpPr/>
            <p:nvPr/>
          </p:nvCxnSpPr>
          <p:spPr>
            <a:xfrm>
              <a:off x="-600" y="2905412"/>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0" name="Google Shape;300;p97"/>
            <p:cNvCxnSpPr/>
            <p:nvPr/>
          </p:nvCxnSpPr>
          <p:spPr>
            <a:xfrm>
              <a:off x="-600" y="3167205"/>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1" name="Google Shape;301;p97"/>
            <p:cNvCxnSpPr/>
            <p:nvPr/>
          </p:nvCxnSpPr>
          <p:spPr>
            <a:xfrm>
              <a:off x="-600" y="3428998"/>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2" name="Google Shape;302;p97"/>
            <p:cNvCxnSpPr/>
            <p:nvPr/>
          </p:nvCxnSpPr>
          <p:spPr>
            <a:xfrm>
              <a:off x="-600" y="3690791"/>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3" name="Google Shape;303;p97"/>
            <p:cNvCxnSpPr/>
            <p:nvPr/>
          </p:nvCxnSpPr>
          <p:spPr>
            <a:xfrm>
              <a:off x="-600" y="3952584"/>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4" name="Google Shape;304;p97"/>
            <p:cNvCxnSpPr/>
            <p:nvPr/>
          </p:nvCxnSpPr>
          <p:spPr>
            <a:xfrm>
              <a:off x="-600" y="4214377"/>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5" name="Google Shape;305;p97"/>
            <p:cNvCxnSpPr/>
            <p:nvPr/>
          </p:nvCxnSpPr>
          <p:spPr>
            <a:xfrm>
              <a:off x="-600" y="4476170"/>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6" name="Google Shape;306;p97"/>
            <p:cNvCxnSpPr/>
            <p:nvPr/>
          </p:nvCxnSpPr>
          <p:spPr>
            <a:xfrm>
              <a:off x="-600" y="4737963"/>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7" name="Google Shape;307;p97"/>
            <p:cNvCxnSpPr/>
            <p:nvPr/>
          </p:nvCxnSpPr>
          <p:spPr>
            <a:xfrm>
              <a:off x="-600" y="4999756"/>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8" name="Google Shape;308;p97"/>
            <p:cNvCxnSpPr/>
            <p:nvPr/>
          </p:nvCxnSpPr>
          <p:spPr>
            <a:xfrm>
              <a:off x="-600" y="5261549"/>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9" name="Google Shape;309;p97"/>
            <p:cNvCxnSpPr/>
            <p:nvPr/>
          </p:nvCxnSpPr>
          <p:spPr>
            <a:xfrm>
              <a:off x="-600" y="5523342"/>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10" name="Google Shape;310;p97"/>
            <p:cNvCxnSpPr/>
            <p:nvPr/>
          </p:nvCxnSpPr>
          <p:spPr>
            <a:xfrm>
              <a:off x="-600" y="5785135"/>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11" name="Google Shape;311;p97"/>
            <p:cNvCxnSpPr/>
            <p:nvPr/>
          </p:nvCxnSpPr>
          <p:spPr>
            <a:xfrm>
              <a:off x="-600" y="811068"/>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12" name="Google Shape;312;p97"/>
            <p:cNvCxnSpPr/>
            <p:nvPr/>
          </p:nvCxnSpPr>
          <p:spPr>
            <a:xfrm>
              <a:off x="-600" y="6308725"/>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13" name="Google Shape;313;p97"/>
            <p:cNvCxnSpPr/>
            <p:nvPr/>
          </p:nvCxnSpPr>
          <p:spPr>
            <a:xfrm>
              <a:off x="-600" y="6046928"/>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grpSp>
      <p:sp>
        <p:nvSpPr>
          <p:cNvPr id="314" name="Google Shape;314;p97"/>
          <p:cNvSpPr/>
          <p:nvPr/>
        </p:nvSpPr>
        <p:spPr>
          <a:xfrm>
            <a:off x="550263" y="6308721"/>
            <a:ext cx="11090873" cy="261799"/>
          </a:xfrm>
          <a:prstGeom prst="rect">
            <a:avLst/>
          </a:prstGeom>
          <a:solidFill>
            <a:srgbClr val="FF0000">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5" name="Google Shape;315;p97"/>
          <p:cNvSpPr/>
          <p:nvPr/>
        </p:nvSpPr>
        <p:spPr>
          <a:xfrm>
            <a:off x="550864" y="1348221"/>
            <a:ext cx="11105556" cy="509202"/>
          </a:xfrm>
          <a:prstGeom prst="rect">
            <a:avLst/>
          </a:prstGeom>
          <a:solidFill>
            <a:srgbClr val="FF0000">
              <a:alpha val="4705"/>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6" name="Google Shape;316;p97"/>
          <p:cNvSpPr/>
          <p:nvPr/>
        </p:nvSpPr>
        <p:spPr>
          <a:xfrm>
            <a:off x="550863" y="2120033"/>
            <a:ext cx="11090275" cy="4188692"/>
          </a:xfrm>
          <a:custGeom>
            <a:avLst/>
            <a:gdLst/>
            <a:ahLst/>
            <a:cxnLst/>
            <a:rect l="l" t="t" r="r" b="b"/>
            <a:pathLst>
              <a:path w="10931999" h="5537797" extrusionOk="0">
                <a:moveTo>
                  <a:pt x="0" y="0"/>
                </a:moveTo>
                <a:lnTo>
                  <a:pt x="10931999" y="0"/>
                </a:lnTo>
                <a:lnTo>
                  <a:pt x="10931999" y="5537797"/>
                </a:lnTo>
                <a:lnTo>
                  <a:pt x="0" y="5537797"/>
                </a:lnTo>
                <a:close/>
              </a:path>
            </a:pathLst>
          </a:custGeom>
          <a:noFill/>
          <a:ln w="9525" cap="flat" cmpd="sng">
            <a:solidFill>
              <a:schemeClr val="dk2">
                <a:alpha val="34901"/>
              </a:scheme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endParaRPr sz="1200">
              <a:solidFill>
                <a:schemeClr val="lt1"/>
              </a:solidFill>
              <a:latin typeface="Calibri"/>
              <a:ea typeface="Calibri"/>
              <a:cs typeface="Calibri"/>
              <a:sym typeface="Calibri"/>
            </a:endParaRPr>
          </a:p>
        </p:txBody>
      </p:sp>
      <p:grpSp>
        <p:nvGrpSpPr>
          <p:cNvPr id="317" name="Google Shape;317;p97"/>
          <p:cNvGrpSpPr/>
          <p:nvPr/>
        </p:nvGrpSpPr>
        <p:grpSpPr>
          <a:xfrm>
            <a:off x="1215339" y="1857423"/>
            <a:ext cx="9763000" cy="4458091"/>
            <a:chOff x="1215339" y="549274"/>
            <a:chExt cx="9763000" cy="5759450"/>
          </a:xfrm>
        </p:grpSpPr>
        <p:sp>
          <p:nvSpPr>
            <p:cNvPr id="318" name="Google Shape;318;p97"/>
            <p:cNvSpPr/>
            <p:nvPr/>
          </p:nvSpPr>
          <p:spPr>
            <a:xfrm>
              <a:off x="69003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9" name="Google Shape;319;p97"/>
            <p:cNvSpPr/>
            <p:nvPr/>
          </p:nvSpPr>
          <p:spPr>
            <a:xfrm>
              <a:off x="87953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0" name="Google Shape;320;p97"/>
            <p:cNvSpPr/>
            <p:nvPr/>
          </p:nvSpPr>
          <p:spPr>
            <a:xfrm>
              <a:off x="78478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1" name="Google Shape;321;p97"/>
            <p:cNvSpPr/>
            <p:nvPr/>
          </p:nvSpPr>
          <p:spPr>
            <a:xfrm>
              <a:off x="97428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2" name="Google Shape;322;p97"/>
            <p:cNvSpPr/>
            <p:nvPr/>
          </p:nvSpPr>
          <p:spPr>
            <a:xfrm>
              <a:off x="106903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3" name="Google Shape;323;p97"/>
            <p:cNvSpPr/>
            <p:nvPr/>
          </p:nvSpPr>
          <p:spPr>
            <a:xfrm>
              <a:off x="5952839" y="549274"/>
              <a:ext cx="288000" cy="5759450"/>
            </a:xfrm>
            <a:prstGeom prst="rect">
              <a:avLst/>
            </a:prstGeom>
            <a:solidFill>
              <a:srgbClr val="9EB5FA">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4" name="Google Shape;324;p97"/>
            <p:cNvSpPr/>
            <p:nvPr/>
          </p:nvSpPr>
          <p:spPr>
            <a:xfrm>
              <a:off x="12153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5" name="Google Shape;325;p97"/>
            <p:cNvSpPr/>
            <p:nvPr/>
          </p:nvSpPr>
          <p:spPr>
            <a:xfrm>
              <a:off x="21628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6" name="Google Shape;326;p97"/>
            <p:cNvSpPr/>
            <p:nvPr/>
          </p:nvSpPr>
          <p:spPr>
            <a:xfrm>
              <a:off x="31103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7" name="Google Shape;327;p97"/>
            <p:cNvSpPr/>
            <p:nvPr/>
          </p:nvSpPr>
          <p:spPr>
            <a:xfrm>
              <a:off x="40578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8" name="Google Shape;328;p97"/>
            <p:cNvSpPr/>
            <p:nvPr/>
          </p:nvSpPr>
          <p:spPr>
            <a:xfrm>
              <a:off x="50053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29" name="Google Shape;329;p97"/>
          <p:cNvSpPr txBox="1"/>
          <p:nvPr/>
        </p:nvSpPr>
        <p:spPr>
          <a:xfrm>
            <a:off x="550862" y="6309543"/>
            <a:ext cx="9030915" cy="277705"/>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7F7F7F"/>
              </a:buClr>
              <a:buSzPts val="1000"/>
              <a:buFont typeface="Calibri"/>
              <a:buNone/>
            </a:pPr>
            <a:r>
              <a:rPr lang="en-US" sz="1000" b="0" i="0" u="none" strike="noStrike" cap="none">
                <a:solidFill>
                  <a:srgbClr val="7F7F7F"/>
                </a:solidFill>
                <a:latin typeface="Calibri"/>
                <a:ea typeface="Calibri"/>
                <a:cs typeface="Calibri"/>
                <a:sym typeface="Calibri"/>
              </a:rPr>
              <a:t>Footnotes/Notes</a:t>
            </a:r>
            <a:endParaRPr/>
          </a:p>
          <a:p>
            <a:pPr marL="0" marR="0" lvl="0" indent="0" algn="l" rtl="0">
              <a:lnSpc>
                <a:spcPct val="90000"/>
              </a:lnSpc>
              <a:spcBef>
                <a:spcPts val="0"/>
              </a:spcBef>
              <a:spcAft>
                <a:spcPts val="0"/>
              </a:spcAft>
              <a:buClr>
                <a:srgbClr val="7F7F7F"/>
              </a:buClr>
              <a:buSzPts val="1000"/>
              <a:buFont typeface="Calibri"/>
              <a:buNone/>
            </a:pPr>
            <a:r>
              <a:rPr lang="en-US" sz="1000" b="0" i="0" u="none" strike="noStrike" cap="none">
                <a:solidFill>
                  <a:srgbClr val="7F7F7F"/>
                </a:solidFill>
                <a:latin typeface="Calibri"/>
                <a:ea typeface="Calibri"/>
                <a:cs typeface="Calibri"/>
                <a:sym typeface="Calibri"/>
              </a:rPr>
              <a:t>Source: Include a source here</a:t>
            </a:r>
            <a:endParaRPr/>
          </a:p>
        </p:txBody>
      </p:sp>
      <p:sp>
        <p:nvSpPr>
          <p:cNvPr id="330" name="Google Shape;330;p97"/>
          <p:cNvSpPr txBox="1">
            <a:spLocks noGrp="1"/>
          </p:cNvSpPr>
          <p:nvPr>
            <p:ph type="sldNum" idx="12"/>
          </p:nvPr>
        </p:nvSpPr>
        <p:spPr>
          <a:xfrm>
            <a:off x="11490153" y="6450225"/>
            <a:ext cx="150682" cy="153888"/>
          </a:xfrm>
          <a:prstGeom prst="rect">
            <a:avLst/>
          </a:prstGeom>
          <a:noFill/>
          <a:ln>
            <a:noFill/>
          </a:ln>
        </p:spPr>
        <p:txBody>
          <a:bodyPr spcFirstLastPara="1" wrap="square" lIns="0" tIns="0" rIns="0" bIns="0" anchor="b" anchorCtr="0">
            <a:spAutoFit/>
          </a:bodyPr>
          <a:lstStyle>
            <a:lvl1pPr marL="0" lvl="0" indent="0" algn="r">
              <a:spcBef>
                <a:spcPts val="0"/>
              </a:spcBef>
              <a:buNone/>
              <a:defRPr sz="1000" b="0" i="0" u="none" strike="noStrike" cap="none">
                <a:solidFill>
                  <a:srgbClr val="7F7F7F"/>
                </a:solidFill>
                <a:latin typeface="Calibri"/>
                <a:ea typeface="Calibri"/>
                <a:cs typeface="Calibri"/>
                <a:sym typeface="Calibri"/>
              </a:defRPr>
            </a:lvl1pPr>
            <a:lvl2pPr marL="0" lvl="1" indent="0" algn="r">
              <a:spcBef>
                <a:spcPts val="0"/>
              </a:spcBef>
              <a:buNone/>
              <a:defRPr sz="1000" b="0" i="0" u="none" strike="noStrike" cap="none">
                <a:solidFill>
                  <a:srgbClr val="7F7F7F"/>
                </a:solidFill>
                <a:latin typeface="Calibri"/>
                <a:ea typeface="Calibri"/>
                <a:cs typeface="Calibri"/>
                <a:sym typeface="Calibri"/>
              </a:defRPr>
            </a:lvl2pPr>
            <a:lvl3pPr marL="0" lvl="2" indent="0" algn="r">
              <a:spcBef>
                <a:spcPts val="0"/>
              </a:spcBef>
              <a:buNone/>
              <a:defRPr sz="1000" b="0" i="0" u="none" strike="noStrike" cap="none">
                <a:solidFill>
                  <a:srgbClr val="7F7F7F"/>
                </a:solidFill>
                <a:latin typeface="Calibri"/>
                <a:ea typeface="Calibri"/>
                <a:cs typeface="Calibri"/>
                <a:sym typeface="Calibri"/>
              </a:defRPr>
            </a:lvl3pPr>
            <a:lvl4pPr marL="0" lvl="3" indent="0" algn="r">
              <a:spcBef>
                <a:spcPts val="0"/>
              </a:spcBef>
              <a:buNone/>
              <a:defRPr sz="1000" b="0" i="0" u="none" strike="noStrike" cap="none">
                <a:solidFill>
                  <a:srgbClr val="7F7F7F"/>
                </a:solidFill>
                <a:latin typeface="Calibri"/>
                <a:ea typeface="Calibri"/>
                <a:cs typeface="Calibri"/>
                <a:sym typeface="Calibri"/>
              </a:defRPr>
            </a:lvl4pPr>
            <a:lvl5pPr marL="0" lvl="4" indent="0" algn="r">
              <a:spcBef>
                <a:spcPts val="0"/>
              </a:spcBef>
              <a:buNone/>
              <a:defRPr sz="1000" b="0" i="0" u="none" strike="noStrike" cap="none">
                <a:solidFill>
                  <a:srgbClr val="7F7F7F"/>
                </a:solidFill>
                <a:latin typeface="Calibri"/>
                <a:ea typeface="Calibri"/>
                <a:cs typeface="Calibri"/>
                <a:sym typeface="Calibri"/>
              </a:defRPr>
            </a:lvl5pPr>
            <a:lvl6pPr marL="0" lvl="5" indent="0" algn="r">
              <a:spcBef>
                <a:spcPts val="0"/>
              </a:spcBef>
              <a:buNone/>
              <a:defRPr sz="1000" b="0" i="0" u="none" strike="noStrike" cap="none">
                <a:solidFill>
                  <a:srgbClr val="7F7F7F"/>
                </a:solidFill>
                <a:latin typeface="Calibri"/>
                <a:ea typeface="Calibri"/>
                <a:cs typeface="Calibri"/>
                <a:sym typeface="Calibri"/>
              </a:defRPr>
            </a:lvl6pPr>
            <a:lvl7pPr marL="0" lvl="6" indent="0" algn="r">
              <a:spcBef>
                <a:spcPts val="0"/>
              </a:spcBef>
              <a:buNone/>
              <a:defRPr sz="1000" b="0" i="0" u="none" strike="noStrike" cap="none">
                <a:solidFill>
                  <a:srgbClr val="7F7F7F"/>
                </a:solidFill>
                <a:latin typeface="Calibri"/>
                <a:ea typeface="Calibri"/>
                <a:cs typeface="Calibri"/>
                <a:sym typeface="Calibri"/>
              </a:defRPr>
            </a:lvl7pPr>
            <a:lvl8pPr marL="0" lvl="7" indent="0" algn="r">
              <a:spcBef>
                <a:spcPts val="0"/>
              </a:spcBef>
              <a:buNone/>
              <a:defRPr sz="1000" b="0" i="0" u="none" strike="noStrike" cap="none">
                <a:solidFill>
                  <a:srgbClr val="7F7F7F"/>
                </a:solidFill>
                <a:latin typeface="Calibri"/>
                <a:ea typeface="Calibri"/>
                <a:cs typeface="Calibri"/>
                <a:sym typeface="Calibri"/>
              </a:defRPr>
            </a:lvl8pPr>
            <a:lvl9pPr marL="0" lvl="8" indent="0" algn="r">
              <a:spcBef>
                <a:spcPts val="0"/>
              </a:spcBef>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331" name="Google Shape;331;p97"/>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332" name="Google Shape;332;p97"/>
          <p:cNvGrpSpPr/>
          <p:nvPr/>
        </p:nvGrpSpPr>
        <p:grpSpPr>
          <a:xfrm>
            <a:off x="550864" y="6156603"/>
            <a:ext cx="11089971" cy="55199"/>
            <a:chOff x="550864" y="6156603"/>
            <a:chExt cx="11089971" cy="55199"/>
          </a:xfrm>
        </p:grpSpPr>
        <p:sp>
          <p:nvSpPr>
            <p:cNvPr id="333" name="Google Shape;333;p97"/>
            <p:cNvSpPr/>
            <p:nvPr/>
          </p:nvSpPr>
          <p:spPr>
            <a:xfrm>
              <a:off x="550864" y="6156603"/>
              <a:ext cx="1983600" cy="55199"/>
            </a:xfrm>
            <a:prstGeom prst="rect">
              <a:avLst/>
            </a:prstGeom>
            <a:solidFill>
              <a:srgbClr val="9EB5FA">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4" name="Google Shape;334;p97"/>
            <p:cNvSpPr/>
            <p:nvPr/>
          </p:nvSpPr>
          <p:spPr>
            <a:xfrm>
              <a:off x="5104050" y="6156603"/>
              <a:ext cx="1983600" cy="55199"/>
            </a:xfrm>
            <a:prstGeom prst="rect">
              <a:avLst/>
            </a:prstGeom>
            <a:solidFill>
              <a:srgbClr val="9EB5FA">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5" name="Google Shape;335;p97"/>
            <p:cNvSpPr/>
            <p:nvPr/>
          </p:nvSpPr>
          <p:spPr>
            <a:xfrm>
              <a:off x="7380643" y="6156603"/>
              <a:ext cx="1983600" cy="55199"/>
            </a:xfrm>
            <a:prstGeom prst="rect">
              <a:avLst/>
            </a:prstGeom>
            <a:solidFill>
              <a:srgbClr val="9EB5FA">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6" name="Google Shape;336;p97"/>
            <p:cNvSpPr/>
            <p:nvPr/>
          </p:nvSpPr>
          <p:spPr>
            <a:xfrm>
              <a:off x="9657235" y="6156603"/>
              <a:ext cx="1983600" cy="55199"/>
            </a:xfrm>
            <a:prstGeom prst="rect">
              <a:avLst/>
            </a:prstGeom>
            <a:solidFill>
              <a:srgbClr val="9EB5FA">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7" name="Google Shape;337;p97"/>
            <p:cNvSpPr/>
            <p:nvPr/>
          </p:nvSpPr>
          <p:spPr>
            <a:xfrm>
              <a:off x="2827457" y="6156603"/>
              <a:ext cx="1983600" cy="55199"/>
            </a:xfrm>
            <a:prstGeom prst="rect">
              <a:avLst/>
            </a:prstGeom>
            <a:solidFill>
              <a:srgbClr val="9EB5FA">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38"/>
        <p:cNvGrpSpPr/>
        <p:nvPr/>
      </p:nvGrpSpPr>
      <p:grpSpPr>
        <a:xfrm>
          <a:off x="0" y="0"/>
          <a:ext cx="0" cy="0"/>
          <a:chOff x="0" y="0"/>
          <a:chExt cx="0" cy="0"/>
        </a:xfrm>
      </p:grpSpPr>
      <p:sp>
        <p:nvSpPr>
          <p:cNvPr id="339" name="Google Shape;339;p98"/>
          <p:cNvSpPr txBox="1">
            <a:spLocks noGrp="1"/>
          </p:cNvSpPr>
          <p:nvPr>
            <p:ph type="ftr" idx="11"/>
          </p:nvPr>
        </p:nvSpPr>
        <p:spPr>
          <a:xfrm>
            <a:off x="550862" y="6450225"/>
            <a:ext cx="6916738" cy="153888"/>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0" name="Google Shape;340;p98"/>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41" name="Google Shape;341;p98"/>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2" name="Google Shape;342;p98"/>
          <p:cNvSpPr txBox="1">
            <a:spLocks noGrp="1"/>
          </p:cNvSpPr>
          <p:nvPr>
            <p:ph type="body" idx="1"/>
          </p:nvPr>
        </p:nvSpPr>
        <p:spPr>
          <a:xfrm>
            <a:off x="550862" y="998828"/>
            <a:ext cx="11089972" cy="292388"/>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2"/>
              </a:buClr>
              <a:buSzPts val="2000"/>
              <a:buNone/>
              <a:defRPr sz="2000">
                <a:solidFill>
                  <a:schemeClr val="dk2"/>
                </a:solidFill>
                <a:latin typeface="Libre Franklin"/>
                <a:ea typeface="Libre Franklin"/>
                <a:cs typeface="Libre Franklin"/>
                <a:sym typeface="Libre Franklin"/>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343"/>
        <p:cNvGrpSpPr/>
        <p:nvPr/>
      </p:nvGrpSpPr>
      <p:grpSpPr>
        <a:xfrm>
          <a:off x="0" y="0"/>
          <a:ext cx="0" cy="0"/>
          <a:chOff x="0" y="0"/>
          <a:chExt cx="0" cy="0"/>
        </a:xfrm>
      </p:grpSpPr>
      <p:sp>
        <p:nvSpPr>
          <p:cNvPr id="344" name="Google Shape;344;p99"/>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5" name="Google Shape;345;p99"/>
          <p:cNvSpPr txBox="1">
            <a:spLocks noGrp="1"/>
          </p:cNvSpPr>
          <p:nvPr>
            <p:ph type="ftr" idx="11"/>
          </p:nvPr>
        </p:nvSpPr>
        <p:spPr>
          <a:xfrm>
            <a:off x="550862" y="6465614"/>
            <a:ext cx="955390" cy="138499"/>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6" name="Google Shape;346;p99"/>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lvl="0" indent="0" algn="r">
              <a:lnSpc>
                <a:spcPct val="90000"/>
              </a:lnSpc>
              <a:spcBef>
                <a:spcPts val="0"/>
              </a:spcBef>
              <a:buNone/>
              <a:defRPr/>
            </a:lvl1pPr>
            <a:lvl2pPr marL="0" lvl="1" indent="0" algn="r">
              <a:lnSpc>
                <a:spcPct val="90000"/>
              </a:lnSpc>
              <a:spcBef>
                <a:spcPts val="0"/>
              </a:spcBef>
              <a:buNone/>
              <a:defRPr/>
            </a:lvl2pPr>
            <a:lvl3pPr marL="0" lvl="2" indent="0" algn="r">
              <a:lnSpc>
                <a:spcPct val="90000"/>
              </a:lnSpc>
              <a:spcBef>
                <a:spcPts val="0"/>
              </a:spcBef>
              <a:buNone/>
              <a:defRPr/>
            </a:lvl3pPr>
            <a:lvl4pPr marL="0" lvl="3" indent="0" algn="r">
              <a:lnSpc>
                <a:spcPct val="90000"/>
              </a:lnSpc>
              <a:spcBef>
                <a:spcPts val="0"/>
              </a:spcBef>
              <a:buNone/>
              <a:defRPr/>
            </a:lvl4pPr>
            <a:lvl5pPr marL="0" lvl="4" indent="0" algn="r">
              <a:lnSpc>
                <a:spcPct val="90000"/>
              </a:lnSpc>
              <a:spcBef>
                <a:spcPts val="0"/>
              </a:spcBef>
              <a:buNone/>
              <a:defRPr/>
            </a:lvl5pPr>
            <a:lvl6pPr marL="0" lvl="5" indent="0" algn="r">
              <a:lnSpc>
                <a:spcPct val="90000"/>
              </a:lnSpc>
              <a:spcBef>
                <a:spcPts val="0"/>
              </a:spcBef>
              <a:buNone/>
              <a:defRPr/>
            </a:lvl6pPr>
            <a:lvl7pPr marL="0" lvl="6" indent="0" algn="r">
              <a:lnSpc>
                <a:spcPct val="90000"/>
              </a:lnSpc>
              <a:spcBef>
                <a:spcPts val="0"/>
              </a:spcBef>
              <a:buNone/>
              <a:defRPr/>
            </a:lvl7pPr>
            <a:lvl8pPr marL="0" lvl="7" indent="0" algn="r">
              <a:lnSpc>
                <a:spcPct val="90000"/>
              </a:lnSpc>
              <a:spcBef>
                <a:spcPts val="0"/>
              </a:spcBef>
              <a:buNone/>
              <a:defRPr/>
            </a:lvl8pPr>
            <a:lvl9pPr marL="0" lvl="8" indent="0" algn="r">
              <a:lnSpc>
                <a:spcPct val="90000"/>
              </a:lnSpc>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Subtitle Layout">
  <p:cSld name="Title+Subtitle Layout">
    <p:spTree>
      <p:nvGrpSpPr>
        <p:cNvPr id="1" name="Shape 71"/>
        <p:cNvGrpSpPr/>
        <p:nvPr/>
      </p:nvGrpSpPr>
      <p:grpSpPr>
        <a:xfrm>
          <a:off x="0" y="0"/>
          <a:ext cx="0" cy="0"/>
          <a:chOff x="0" y="0"/>
          <a:chExt cx="0" cy="0"/>
        </a:xfrm>
      </p:grpSpPr>
      <p:sp>
        <p:nvSpPr>
          <p:cNvPr id="72" name="Google Shape;72;p76"/>
          <p:cNvSpPr txBox="1">
            <a:spLocks noGrp="1"/>
          </p:cNvSpPr>
          <p:nvPr>
            <p:ph type="ftr" idx="11"/>
          </p:nvPr>
        </p:nvSpPr>
        <p:spPr>
          <a:xfrm>
            <a:off x="550862" y="6465614"/>
            <a:ext cx="955390" cy="138499"/>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76"/>
          <p:cNvSpPr txBox="1">
            <a:spLocks noGrp="1"/>
          </p:cNvSpPr>
          <p:nvPr>
            <p:ph type="sldNum" idx="12"/>
          </p:nvPr>
        </p:nvSpPr>
        <p:spPr>
          <a:xfrm>
            <a:off x="11490153" y="6450225"/>
            <a:ext cx="150682" cy="153888"/>
          </a:xfrm>
          <a:prstGeom prst="rect">
            <a:avLst/>
          </a:prstGeom>
          <a:noFill/>
          <a:ln>
            <a:noFill/>
          </a:ln>
        </p:spPr>
        <p:txBody>
          <a:bodyPr spcFirstLastPara="1" wrap="square" lIns="0" tIns="0" rIns="0" bIns="0" anchor="b" anchorCtr="0">
            <a:spAutoFit/>
          </a:bodyPr>
          <a:lstStyle>
            <a:lvl1pPr marL="0" lvl="0" indent="0" algn="r">
              <a:spcBef>
                <a:spcPts val="0"/>
              </a:spcBef>
              <a:buNone/>
              <a:defRPr sz="1000" b="0" i="0" u="none" strike="noStrike" cap="none">
                <a:solidFill>
                  <a:srgbClr val="7F7F7F"/>
                </a:solidFill>
                <a:latin typeface="Calibri"/>
                <a:ea typeface="Calibri"/>
                <a:cs typeface="Calibri"/>
                <a:sym typeface="Calibri"/>
              </a:defRPr>
            </a:lvl1pPr>
            <a:lvl2pPr marL="0" lvl="1" indent="0" algn="r">
              <a:spcBef>
                <a:spcPts val="0"/>
              </a:spcBef>
              <a:buNone/>
              <a:defRPr sz="1000" b="0" i="0" u="none" strike="noStrike" cap="none">
                <a:solidFill>
                  <a:srgbClr val="7F7F7F"/>
                </a:solidFill>
                <a:latin typeface="Calibri"/>
                <a:ea typeface="Calibri"/>
                <a:cs typeface="Calibri"/>
                <a:sym typeface="Calibri"/>
              </a:defRPr>
            </a:lvl2pPr>
            <a:lvl3pPr marL="0" lvl="2" indent="0" algn="r">
              <a:spcBef>
                <a:spcPts val="0"/>
              </a:spcBef>
              <a:buNone/>
              <a:defRPr sz="1000" b="0" i="0" u="none" strike="noStrike" cap="none">
                <a:solidFill>
                  <a:srgbClr val="7F7F7F"/>
                </a:solidFill>
                <a:latin typeface="Calibri"/>
                <a:ea typeface="Calibri"/>
                <a:cs typeface="Calibri"/>
                <a:sym typeface="Calibri"/>
              </a:defRPr>
            </a:lvl3pPr>
            <a:lvl4pPr marL="0" lvl="3" indent="0" algn="r">
              <a:spcBef>
                <a:spcPts val="0"/>
              </a:spcBef>
              <a:buNone/>
              <a:defRPr sz="1000" b="0" i="0" u="none" strike="noStrike" cap="none">
                <a:solidFill>
                  <a:srgbClr val="7F7F7F"/>
                </a:solidFill>
                <a:latin typeface="Calibri"/>
                <a:ea typeface="Calibri"/>
                <a:cs typeface="Calibri"/>
                <a:sym typeface="Calibri"/>
              </a:defRPr>
            </a:lvl4pPr>
            <a:lvl5pPr marL="0" lvl="4" indent="0" algn="r">
              <a:spcBef>
                <a:spcPts val="0"/>
              </a:spcBef>
              <a:buNone/>
              <a:defRPr sz="1000" b="0" i="0" u="none" strike="noStrike" cap="none">
                <a:solidFill>
                  <a:srgbClr val="7F7F7F"/>
                </a:solidFill>
                <a:latin typeface="Calibri"/>
                <a:ea typeface="Calibri"/>
                <a:cs typeface="Calibri"/>
                <a:sym typeface="Calibri"/>
              </a:defRPr>
            </a:lvl5pPr>
            <a:lvl6pPr marL="0" lvl="5" indent="0" algn="r">
              <a:spcBef>
                <a:spcPts val="0"/>
              </a:spcBef>
              <a:buNone/>
              <a:defRPr sz="1000" b="0" i="0" u="none" strike="noStrike" cap="none">
                <a:solidFill>
                  <a:srgbClr val="7F7F7F"/>
                </a:solidFill>
                <a:latin typeface="Calibri"/>
                <a:ea typeface="Calibri"/>
                <a:cs typeface="Calibri"/>
                <a:sym typeface="Calibri"/>
              </a:defRPr>
            </a:lvl6pPr>
            <a:lvl7pPr marL="0" lvl="6" indent="0" algn="r">
              <a:spcBef>
                <a:spcPts val="0"/>
              </a:spcBef>
              <a:buNone/>
              <a:defRPr sz="1000" b="0" i="0" u="none" strike="noStrike" cap="none">
                <a:solidFill>
                  <a:srgbClr val="7F7F7F"/>
                </a:solidFill>
                <a:latin typeface="Calibri"/>
                <a:ea typeface="Calibri"/>
                <a:cs typeface="Calibri"/>
                <a:sym typeface="Calibri"/>
              </a:defRPr>
            </a:lvl7pPr>
            <a:lvl8pPr marL="0" lvl="7" indent="0" algn="r">
              <a:spcBef>
                <a:spcPts val="0"/>
              </a:spcBef>
              <a:buNone/>
              <a:defRPr sz="1000" b="0" i="0" u="none" strike="noStrike" cap="none">
                <a:solidFill>
                  <a:srgbClr val="7F7F7F"/>
                </a:solidFill>
                <a:latin typeface="Calibri"/>
                <a:ea typeface="Calibri"/>
                <a:cs typeface="Calibri"/>
                <a:sym typeface="Calibri"/>
              </a:defRPr>
            </a:lvl8pPr>
            <a:lvl9pPr marL="0" lvl="8" indent="0" algn="r">
              <a:spcBef>
                <a:spcPts val="0"/>
              </a:spcBef>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74" name="Google Shape;74;p76"/>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atin typeface="Franklin Gothic"/>
                <a:ea typeface="Franklin Gothic"/>
                <a:cs typeface="Franklin Gothic"/>
                <a:sym typeface="Franklin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76"/>
          <p:cNvSpPr txBox="1">
            <a:spLocks noGrp="1"/>
          </p:cNvSpPr>
          <p:nvPr>
            <p:ph type="body" idx="1"/>
          </p:nvPr>
        </p:nvSpPr>
        <p:spPr>
          <a:xfrm>
            <a:off x="550862" y="1028324"/>
            <a:ext cx="11089972" cy="292388"/>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rgbClr val="6D90F8"/>
              </a:buClr>
              <a:buSzPts val="2000"/>
              <a:buNone/>
              <a:defRPr sz="2000">
                <a:solidFill>
                  <a:srgbClr val="6D90F8"/>
                </a:solidFill>
                <a:latin typeface="Libre Franklin"/>
                <a:ea typeface="Libre Franklin"/>
                <a:cs typeface="Libre Franklin"/>
                <a:sym typeface="Libre Franklin"/>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88"/>
        <p:cNvGrpSpPr/>
        <p:nvPr/>
      </p:nvGrpSpPr>
      <p:grpSpPr>
        <a:xfrm>
          <a:off x="0" y="0"/>
          <a:ext cx="0" cy="0"/>
          <a:chOff x="0" y="0"/>
          <a:chExt cx="0" cy="0"/>
        </a:xfrm>
      </p:grpSpPr>
      <p:sp>
        <p:nvSpPr>
          <p:cNvPr id="89" name="Google Shape;89;p78"/>
          <p:cNvSpPr/>
          <p:nvPr/>
        </p:nvSpPr>
        <p:spPr>
          <a:xfrm>
            <a:off x="0" y="-1"/>
            <a:ext cx="4059776" cy="6857999"/>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90" name="Google Shape;90;p78"/>
          <p:cNvSpPr txBox="1">
            <a:spLocks noGrp="1"/>
          </p:cNvSpPr>
          <p:nvPr>
            <p:ph type="title"/>
          </p:nvPr>
        </p:nvSpPr>
        <p:spPr>
          <a:xfrm>
            <a:off x="549232" y="562841"/>
            <a:ext cx="3077171" cy="837152"/>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78"/>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92" name="Google Shape;92;p78"/>
          <p:cNvCxnSpPr/>
          <p:nvPr/>
        </p:nvCxnSpPr>
        <p:spPr>
          <a:xfrm>
            <a:off x="539400" y="484910"/>
            <a:ext cx="540000" cy="0"/>
          </a:xfrm>
          <a:prstGeom prst="straightConnector1">
            <a:avLst/>
          </a:prstGeom>
          <a:noFill/>
          <a:ln w="38100" cap="flat" cmpd="sng">
            <a:solidFill>
              <a:schemeClr val="dk2"/>
            </a:solidFill>
            <a:prstDash val="solid"/>
            <a:miter lim="800000"/>
            <a:headEnd type="none" w="sm" len="sm"/>
            <a:tailEnd type="none" w="sm" len="sm"/>
          </a:ln>
        </p:spPr>
      </p:cxnSp>
      <p:sp>
        <p:nvSpPr>
          <p:cNvPr id="93" name="Google Shape;93;p78"/>
          <p:cNvSpPr txBox="1">
            <a:spLocks noGrp="1"/>
          </p:cNvSpPr>
          <p:nvPr>
            <p:ph type="ftr" idx="11"/>
          </p:nvPr>
        </p:nvSpPr>
        <p:spPr>
          <a:xfrm>
            <a:off x="4349577" y="6445294"/>
            <a:ext cx="955390" cy="138499"/>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Slide (Option 2)">
  <p:cSld name="Title Slide (Option 2)">
    <p:spTree>
      <p:nvGrpSpPr>
        <p:cNvPr id="1" name="Shape 181"/>
        <p:cNvGrpSpPr/>
        <p:nvPr/>
      </p:nvGrpSpPr>
      <p:grpSpPr>
        <a:xfrm>
          <a:off x="0" y="0"/>
          <a:ext cx="0" cy="0"/>
          <a:chOff x="0" y="0"/>
          <a:chExt cx="0" cy="0"/>
        </a:xfrm>
      </p:grpSpPr>
      <p:pic>
        <p:nvPicPr>
          <p:cNvPr id="182" name="Google Shape;182;p87" descr="A large body of water with a city in the background&#10;&#10;Description automatically generated"/>
          <p:cNvPicPr preferRelativeResize="0"/>
          <p:nvPr/>
        </p:nvPicPr>
        <p:blipFill rotWithShape="1">
          <a:blip r:embed="rId2">
            <a:alphaModFix/>
          </a:blip>
          <a:srcRect l="2214" t="3933" r="2214" b="3933"/>
          <a:stretch/>
        </p:blipFill>
        <p:spPr>
          <a:xfrm>
            <a:off x="269998" y="270000"/>
            <a:ext cx="11652001" cy="6318000"/>
          </a:xfrm>
          <a:prstGeom prst="rect">
            <a:avLst/>
          </a:prstGeom>
          <a:noFill/>
          <a:ln>
            <a:noFill/>
          </a:ln>
        </p:spPr>
      </p:pic>
      <p:sp>
        <p:nvSpPr>
          <p:cNvPr id="183" name="Google Shape;183;p87"/>
          <p:cNvSpPr/>
          <p:nvPr/>
        </p:nvSpPr>
        <p:spPr>
          <a:xfrm>
            <a:off x="536448" y="540000"/>
            <a:ext cx="6363891" cy="6318000"/>
          </a:xfrm>
          <a:prstGeom prst="rect">
            <a:avLst/>
          </a:prstGeom>
          <a:gradFill>
            <a:gsLst>
              <a:gs pos="0">
                <a:srgbClr val="062379"/>
              </a:gs>
              <a:gs pos="26000">
                <a:srgbClr val="0934B6">
                  <a:alpha val="89803"/>
                </a:srgbClr>
              </a:gs>
              <a:gs pos="64000">
                <a:srgbClr val="036DFF">
                  <a:alpha val="80000"/>
                </a:srgbClr>
              </a:gs>
              <a:gs pos="100000">
                <a:srgbClr val="43E1D3">
                  <a:alpha val="89803"/>
                </a:srgbClr>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4" name="Google Shape;184;p87"/>
          <p:cNvSpPr txBox="1">
            <a:spLocks noGrp="1"/>
          </p:cNvSpPr>
          <p:nvPr>
            <p:ph type="ctrTitle"/>
          </p:nvPr>
        </p:nvSpPr>
        <p:spPr>
          <a:xfrm>
            <a:off x="902896" y="3066686"/>
            <a:ext cx="5337943" cy="1231106"/>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lt1"/>
              </a:buClr>
              <a:buSzPts val="5000"/>
              <a:buFont typeface="Franklin Gothic"/>
              <a:buNone/>
              <a:defRPr sz="50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5" name="Google Shape;185;p87"/>
          <p:cNvSpPr txBox="1">
            <a:spLocks noGrp="1"/>
          </p:cNvSpPr>
          <p:nvPr>
            <p:ph type="subTitle" idx="1"/>
          </p:nvPr>
        </p:nvSpPr>
        <p:spPr>
          <a:xfrm>
            <a:off x="902896" y="4348579"/>
            <a:ext cx="5337943" cy="292388"/>
          </a:xfrm>
          <a:prstGeom prst="rect">
            <a:avLst/>
          </a:prstGeom>
          <a:noFill/>
          <a:ln>
            <a:noFill/>
          </a:ln>
        </p:spPr>
        <p:txBody>
          <a:bodyPr spcFirstLastPara="1" wrap="square" lIns="0" tIns="0" rIns="0" bIns="0" anchor="t" anchorCtr="0">
            <a:spAutoFit/>
          </a:bodyPr>
          <a:lstStyle>
            <a:lvl1pPr lvl="0" algn="l">
              <a:lnSpc>
                <a:spcPct val="95000"/>
              </a:lnSpc>
              <a:spcBef>
                <a:spcPts val="1000"/>
              </a:spcBef>
              <a:spcAft>
                <a:spcPts val="0"/>
              </a:spcAft>
              <a:buClr>
                <a:schemeClr val="lt1"/>
              </a:buClr>
              <a:buSzPts val="2000"/>
              <a:buNone/>
              <a:defRPr sz="2000" cap="none">
                <a:solidFill>
                  <a:schemeClr val="lt1"/>
                </a:solidFill>
                <a:latin typeface="Libre Franklin"/>
                <a:ea typeface="Libre Franklin"/>
                <a:cs typeface="Libre Franklin"/>
                <a:sym typeface="Libre Franklin"/>
              </a:defRPr>
            </a:lvl1pPr>
            <a:lvl2pPr lvl="1" algn="l">
              <a:lnSpc>
                <a:spcPct val="95000"/>
              </a:lnSpc>
              <a:spcBef>
                <a:spcPts val="500"/>
              </a:spcBef>
              <a:spcAft>
                <a:spcPts val="0"/>
              </a:spcAft>
              <a:buSzPts val="1620"/>
              <a:buChar char="▪"/>
              <a:defRPr/>
            </a:lvl2pPr>
            <a:lvl3pPr lvl="2" algn="l">
              <a:lnSpc>
                <a:spcPct val="95000"/>
              </a:lnSpc>
              <a:spcBef>
                <a:spcPts val="300"/>
              </a:spcBef>
              <a:spcAft>
                <a:spcPts val="0"/>
              </a:spcAft>
              <a:buSzPts val="1800"/>
              <a:buChar char="−"/>
              <a:defRPr/>
            </a:lvl3pPr>
            <a:lvl4pPr lvl="3" algn="l">
              <a:lnSpc>
                <a:spcPct val="95000"/>
              </a:lnSpc>
              <a:spcBef>
                <a:spcPts val="100"/>
              </a:spcBef>
              <a:spcAft>
                <a:spcPts val="0"/>
              </a:spcAft>
              <a:buSzPts val="1620"/>
              <a:buChar char="▪"/>
              <a:defRPr/>
            </a:lvl4pPr>
            <a:lvl5pPr lvl="4" algn="l">
              <a:lnSpc>
                <a:spcPct val="95000"/>
              </a:lnSpc>
              <a:spcBef>
                <a:spcPts val="10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186" name="Google Shape;186;p87"/>
          <p:cNvSpPr txBox="1">
            <a:spLocks noGrp="1"/>
          </p:cNvSpPr>
          <p:nvPr>
            <p:ph type="dt" idx="10"/>
          </p:nvPr>
        </p:nvSpPr>
        <p:spPr>
          <a:xfrm>
            <a:off x="902896" y="5923689"/>
            <a:ext cx="1582738" cy="193899"/>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400">
                <a:solidFill>
                  <a:schemeClr val="lt1"/>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187" name="Google Shape;187;p87"/>
          <p:cNvPicPr preferRelativeResize="0"/>
          <p:nvPr/>
        </p:nvPicPr>
        <p:blipFill rotWithShape="1">
          <a:blip r:embed="rId3">
            <a:alphaModFix/>
          </a:blip>
          <a:srcRect l="738" r="729"/>
          <a:stretch/>
        </p:blipFill>
        <p:spPr>
          <a:xfrm>
            <a:off x="902896" y="901732"/>
            <a:ext cx="2497454" cy="5742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Slide (Option 3)">
  <p:cSld name="Title Slide (Option 3)">
    <p:spTree>
      <p:nvGrpSpPr>
        <p:cNvPr id="1" name="Shape 188"/>
        <p:cNvGrpSpPr/>
        <p:nvPr/>
      </p:nvGrpSpPr>
      <p:grpSpPr>
        <a:xfrm>
          <a:off x="0" y="0"/>
          <a:ext cx="0" cy="0"/>
          <a:chOff x="0" y="0"/>
          <a:chExt cx="0" cy="0"/>
        </a:xfrm>
      </p:grpSpPr>
      <p:pic>
        <p:nvPicPr>
          <p:cNvPr id="189" name="Google Shape;189;p88" descr="A large body of water with a city in the background&#10;&#10;Description automatically generated"/>
          <p:cNvPicPr preferRelativeResize="0"/>
          <p:nvPr/>
        </p:nvPicPr>
        <p:blipFill rotWithShape="1">
          <a:blip r:embed="rId2">
            <a:alphaModFix/>
          </a:blip>
          <a:srcRect l="4517" t="8005" r="4516" b="8006"/>
          <a:stretch/>
        </p:blipFill>
        <p:spPr>
          <a:xfrm>
            <a:off x="550861" y="549274"/>
            <a:ext cx="11090276" cy="5759451"/>
          </a:xfrm>
          <a:prstGeom prst="rect">
            <a:avLst/>
          </a:prstGeom>
          <a:noFill/>
          <a:ln>
            <a:noFill/>
          </a:ln>
        </p:spPr>
      </p:pic>
      <p:sp>
        <p:nvSpPr>
          <p:cNvPr id="190" name="Google Shape;190;p88"/>
          <p:cNvSpPr/>
          <p:nvPr/>
        </p:nvSpPr>
        <p:spPr>
          <a:xfrm>
            <a:off x="1083553" y="1080000"/>
            <a:ext cx="5816186" cy="5778000"/>
          </a:xfrm>
          <a:prstGeom prst="rect">
            <a:avLst/>
          </a:prstGeom>
          <a:gradFill>
            <a:gsLst>
              <a:gs pos="0">
                <a:srgbClr val="062379"/>
              </a:gs>
              <a:gs pos="26000">
                <a:srgbClr val="0934B6">
                  <a:alpha val="89803"/>
                </a:srgbClr>
              </a:gs>
              <a:gs pos="64000">
                <a:srgbClr val="036DFF">
                  <a:alpha val="80000"/>
                </a:srgbClr>
              </a:gs>
              <a:gs pos="100000">
                <a:srgbClr val="43E1D3">
                  <a:alpha val="89803"/>
                </a:srgbClr>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91" name="Google Shape;191;p88"/>
          <p:cNvPicPr preferRelativeResize="0"/>
          <p:nvPr/>
        </p:nvPicPr>
        <p:blipFill rotWithShape="1">
          <a:blip r:embed="rId3">
            <a:alphaModFix/>
          </a:blip>
          <a:srcRect l="738" r="729"/>
          <a:stretch/>
        </p:blipFill>
        <p:spPr>
          <a:xfrm>
            <a:off x="1631950" y="1603956"/>
            <a:ext cx="2497454" cy="574280"/>
          </a:xfrm>
          <a:prstGeom prst="rect">
            <a:avLst/>
          </a:prstGeom>
          <a:noFill/>
          <a:ln>
            <a:noFill/>
          </a:ln>
        </p:spPr>
      </p:pic>
      <p:sp>
        <p:nvSpPr>
          <p:cNvPr id="192" name="Google Shape;192;p88"/>
          <p:cNvSpPr txBox="1">
            <a:spLocks noGrp="1"/>
          </p:cNvSpPr>
          <p:nvPr>
            <p:ph type="dt" idx="10"/>
          </p:nvPr>
        </p:nvSpPr>
        <p:spPr>
          <a:xfrm>
            <a:off x="1631950" y="5923689"/>
            <a:ext cx="1582738" cy="193899"/>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400">
                <a:solidFill>
                  <a:schemeClr val="lt1"/>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3" name="Google Shape;193;p88"/>
          <p:cNvSpPr txBox="1">
            <a:spLocks noGrp="1"/>
          </p:cNvSpPr>
          <p:nvPr>
            <p:ph type="ctrTitle"/>
          </p:nvPr>
        </p:nvSpPr>
        <p:spPr>
          <a:xfrm>
            <a:off x="1631951" y="3610939"/>
            <a:ext cx="4799330" cy="1231106"/>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lt1"/>
              </a:buClr>
              <a:buSzPts val="5000"/>
              <a:buFont typeface="Franklin Gothic"/>
              <a:buNone/>
              <a:defRPr sz="50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4" name="Google Shape;194;p88"/>
          <p:cNvSpPr txBox="1">
            <a:spLocks noGrp="1"/>
          </p:cNvSpPr>
          <p:nvPr>
            <p:ph type="subTitle" idx="1"/>
          </p:nvPr>
        </p:nvSpPr>
        <p:spPr>
          <a:xfrm>
            <a:off x="1631951" y="4892832"/>
            <a:ext cx="4799330" cy="292388"/>
          </a:xfrm>
          <a:prstGeom prst="rect">
            <a:avLst/>
          </a:prstGeom>
          <a:noFill/>
          <a:ln>
            <a:noFill/>
          </a:ln>
        </p:spPr>
        <p:txBody>
          <a:bodyPr spcFirstLastPara="1" wrap="square" lIns="0" tIns="0" rIns="0" bIns="0" anchor="t" anchorCtr="0">
            <a:spAutoFit/>
          </a:bodyPr>
          <a:lstStyle>
            <a:lvl1pPr lvl="0" algn="l">
              <a:lnSpc>
                <a:spcPct val="95000"/>
              </a:lnSpc>
              <a:spcBef>
                <a:spcPts val="1000"/>
              </a:spcBef>
              <a:spcAft>
                <a:spcPts val="0"/>
              </a:spcAft>
              <a:buClr>
                <a:schemeClr val="lt1"/>
              </a:buClr>
              <a:buSzPts val="2000"/>
              <a:buNone/>
              <a:defRPr sz="2000" cap="none">
                <a:solidFill>
                  <a:schemeClr val="lt1"/>
                </a:solidFill>
                <a:latin typeface="Libre Franklin"/>
                <a:ea typeface="Libre Franklin"/>
                <a:cs typeface="Libre Franklin"/>
                <a:sym typeface="Libre Franklin"/>
              </a:defRPr>
            </a:lvl1pPr>
            <a:lvl2pPr lvl="1" algn="l">
              <a:lnSpc>
                <a:spcPct val="95000"/>
              </a:lnSpc>
              <a:spcBef>
                <a:spcPts val="500"/>
              </a:spcBef>
              <a:spcAft>
                <a:spcPts val="0"/>
              </a:spcAft>
              <a:buSzPts val="1620"/>
              <a:buChar char="▪"/>
              <a:defRPr/>
            </a:lvl2pPr>
            <a:lvl3pPr lvl="2" algn="l">
              <a:lnSpc>
                <a:spcPct val="95000"/>
              </a:lnSpc>
              <a:spcBef>
                <a:spcPts val="300"/>
              </a:spcBef>
              <a:spcAft>
                <a:spcPts val="0"/>
              </a:spcAft>
              <a:buSzPts val="1800"/>
              <a:buChar char="−"/>
              <a:defRPr/>
            </a:lvl3pPr>
            <a:lvl4pPr lvl="3" algn="l">
              <a:lnSpc>
                <a:spcPct val="95000"/>
              </a:lnSpc>
              <a:spcBef>
                <a:spcPts val="100"/>
              </a:spcBef>
              <a:spcAft>
                <a:spcPts val="0"/>
              </a:spcAft>
              <a:buSzPts val="1620"/>
              <a:buChar char="▪"/>
              <a:defRPr/>
            </a:lvl4pPr>
            <a:lvl5pPr lvl="4" algn="l">
              <a:lnSpc>
                <a:spcPct val="95000"/>
              </a:lnSpc>
              <a:spcBef>
                <a:spcPts val="10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itle Slide (Option 4)">
  <p:cSld name="Title Slide (Option 4)">
    <p:spTree>
      <p:nvGrpSpPr>
        <p:cNvPr id="1" name="Shape 195"/>
        <p:cNvGrpSpPr/>
        <p:nvPr/>
      </p:nvGrpSpPr>
      <p:grpSpPr>
        <a:xfrm>
          <a:off x="0" y="0"/>
          <a:ext cx="0" cy="0"/>
          <a:chOff x="0" y="0"/>
          <a:chExt cx="0" cy="0"/>
        </a:xfrm>
      </p:grpSpPr>
      <p:pic>
        <p:nvPicPr>
          <p:cNvPr id="196" name="Google Shape;196;p89" descr="A large body of water with a city in the background&#10;&#10;Description automatically generated"/>
          <p:cNvPicPr preferRelativeResize="0"/>
          <p:nvPr/>
        </p:nvPicPr>
        <p:blipFill rotWithShape="1">
          <a:blip r:embed="rId2">
            <a:alphaModFix/>
          </a:blip>
          <a:srcRect l="-1" t="15627" r="-1" b="6560"/>
          <a:stretch/>
        </p:blipFill>
        <p:spPr>
          <a:xfrm>
            <a:off x="0" y="1522048"/>
            <a:ext cx="12192000" cy="5335952"/>
          </a:xfrm>
          <a:prstGeom prst="rect">
            <a:avLst/>
          </a:prstGeom>
          <a:noFill/>
          <a:ln>
            <a:noFill/>
          </a:ln>
        </p:spPr>
      </p:pic>
      <p:sp>
        <p:nvSpPr>
          <p:cNvPr id="197" name="Google Shape;197;p89"/>
          <p:cNvSpPr/>
          <p:nvPr/>
        </p:nvSpPr>
        <p:spPr>
          <a:xfrm>
            <a:off x="536448" y="0"/>
            <a:ext cx="6363291" cy="6308726"/>
          </a:xfrm>
          <a:prstGeom prst="rect">
            <a:avLst/>
          </a:prstGeom>
          <a:gradFill>
            <a:gsLst>
              <a:gs pos="0">
                <a:srgbClr val="062379"/>
              </a:gs>
              <a:gs pos="39000">
                <a:srgbClr val="0934B6">
                  <a:alpha val="94901"/>
                </a:srgbClr>
              </a:gs>
              <a:gs pos="74000">
                <a:srgbClr val="036DFF">
                  <a:alpha val="80000"/>
                </a:srgbClr>
              </a:gs>
              <a:gs pos="100000">
                <a:srgbClr val="43E1D3">
                  <a:alpha val="89803"/>
                </a:srgbClr>
              </a:gs>
            </a:gsLst>
            <a:lin ang="3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8" name="Google Shape;198;p89"/>
          <p:cNvSpPr txBox="1">
            <a:spLocks noGrp="1"/>
          </p:cNvSpPr>
          <p:nvPr>
            <p:ph type="ctrTitle"/>
          </p:nvPr>
        </p:nvSpPr>
        <p:spPr>
          <a:xfrm>
            <a:off x="902896" y="3066686"/>
            <a:ext cx="5478239" cy="1231106"/>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lt1"/>
              </a:buClr>
              <a:buSzPts val="5000"/>
              <a:buFont typeface="Franklin Gothic"/>
              <a:buNone/>
              <a:defRPr sz="50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9" name="Google Shape;199;p89"/>
          <p:cNvSpPr txBox="1">
            <a:spLocks noGrp="1"/>
          </p:cNvSpPr>
          <p:nvPr>
            <p:ph type="subTitle" idx="1"/>
          </p:nvPr>
        </p:nvSpPr>
        <p:spPr>
          <a:xfrm>
            <a:off x="902896" y="4348579"/>
            <a:ext cx="5478239" cy="292388"/>
          </a:xfrm>
          <a:prstGeom prst="rect">
            <a:avLst/>
          </a:prstGeom>
          <a:noFill/>
          <a:ln>
            <a:noFill/>
          </a:ln>
        </p:spPr>
        <p:txBody>
          <a:bodyPr spcFirstLastPara="1" wrap="square" lIns="0" tIns="0" rIns="0" bIns="0" anchor="t" anchorCtr="0">
            <a:spAutoFit/>
          </a:bodyPr>
          <a:lstStyle>
            <a:lvl1pPr lvl="0" algn="l">
              <a:lnSpc>
                <a:spcPct val="95000"/>
              </a:lnSpc>
              <a:spcBef>
                <a:spcPts val="1000"/>
              </a:spcBef>
              <a:spcAft>
                <a:spcPts val="0"/>
              </a:spcAft>
              <a:buClr>
                <a:schemeClr val="lt1"/>
              </a:buClr>
              <a:buSzPts val="2000"/>
              <a:buNone/>
              <a:defRPr sz="2000" cap="none">
                <a:solidFill>
                  <a:schemeClr val="lt1"/>
                </a:solidFill>
                <a:latin typeface="Libre Franklin"/>
                <a:ea typeface="Libre Franklin"/>
                <a:cs typeface="Libre Franklin"/>
                <a:sym typeface="Libre Franklin"/>
              </a:defRPr>
            </a:lvl1pPr>
            <a:lvl2pPr lvl="1" algn="l">
              <a:lnSpc>
                <a:spcPct val="95000"/>
              </a:lnSpc>
              <a:spcBef>
                <a:spcPts val="500"/>
              </a:spcBef>
              <a:spcAft>
                <a:spcPts val="0"/>
              </a:spcAft>
              <a:buSzPts val="1620"/>
              <a:buChar char="▪"/>
              <a:defRPr/>
            </a:lvl2pPr>
            <a:lvl3pPr lvl="2" algn="l">
              <a:lnSpc>
                <a:spcPct val="95000"/>
              </a:lnSpc>
              <a:spcBef>
                <a:spcPts val="300"/>
              </a:spcBef>
              <a:spcAft>
                <a:spcPts val="0"/>
              </a:spcAft>
              <a:buSzPts val="1800"/>
              <a:buChar char="−"/>
              <a:defRPr/>
            </a:lvl3pPr>
            <a:lvl4pPr lvl="3" algn="l">
              <a:lnSpc>
                <a:spcPct val="95000"/>
              </a:lnSpc>
              <a:spcBef>
                <a:spcPts val="100"/>
              </a:spcBef>
              <a:spcAft>
                <a:spcPts val="0"/>
              </a:spcAft>
              <a:buSzPts val="1620"/>
              <a:buChar char="▪"/>
              <a:defRPr/>
            </a:lvl4pPr>
            <a:lvl5pPr lvl="4" algn="l">
              <a:lnSpc>
                <a:spcPct val="95000"/>
              </a:lnSpc>
              <a:spcBef>
                <a:spcPts val="10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200" name="Google Shape;200;p89"/>
          <p:cNvSpPr txBox="1">
            <a:spLocks noGrp="1"/>
          </p:cNvSpPr>
          <p:nvPr>
            <p:ph type="dt" idx="10"/>
          </p:nvPr>
        </p:nvSpPr>
        <p:spPr>
          <a:xfrm>
            <a:off x="902896" y="5923689"/>
            <a:ext cx="1582738" cy="193899"/>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400">
                <a:solidFill>
                  <a:schemeClr val="lt1"/>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201" name="Google Shape;201;p89"/>
          <p:cNvPicPr preferRelativeResize="0"/>
          <p:nvPr/>
        </p:nvPicPr>
        <p:blipFill rotWithShape="1">
          <a:blip r:embed="rId3">
            <a:alphaModFix/>
          </a:blip>
          <a:srcRect l="738" r="729"/>
          <a:stretch/>
        </p:blipFill>
        <p:spPr>
          <a:xfrm>
            <a:off x="1064010" y="450470"/>
            <a:ext cx="2705352" cy="62208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 Column Layout">
  <p:cSld name="2 Column Layout">
    <p:spTree>
      <p:nvGrpSpPr>
        <p:cNvPr id="1" name="Shape 202"/>
        <p:cNvGrpSpPr/>
        <p:nvPr/>
      </p:nvGrpSpPr>
      <p:grpSpPr>
        <a:xfrm>
          <a:off x="0" y="0"/>
          <a:ext cx="0" cy="0"/>
          <a:chOff x="0" y="0"/>
          <a:chExt cx="0" cy="0"/>
        </a:xfrm>
      </p:grpSpPr>
      <p:sp>
        <p:nvSpPr>
          <p:cNvPr id="203" name="Google Shape;203;p90"/>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4" name="Google Shape;204;p90"/>
          <p:cNvSpPr txBox="1">
            <a:spLocks noGrp="1"/>
          </p:cNvSpPr>
          <p:nvPr>
            <p:ph type="ftr" idx="11"/>
          </p:nvPr>
        </p:nvSpPr>
        <p:spPr>
          <a:xfrm>
            <a:off x="550862" y="6465614"/>
            <a:ext cx="955390" cy="138499"/>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5" name="Google Shape;205;p90"/>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06" name="Google Shape;206;p90"/>
          <p:cNvSpPr txBox="1">
            <a:spLocks noGrp="1"/>
          </p:cNvSpPr>
          <p:nvPr>
            <p:ph type="body" idx="1"/>
          </p:nvPr>
        </p:nvSpPr>
        <p:spPr>
          <a:xfrm>
            <a:off x="550863" y="2175803"/>
            <a:ext cx="5400675"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7" name="Google Shape;207;p90"/>
          <p:cNvSpPr txBox="1">
            <a:spLocks noGrp="1"/>
          </p:cNvSpPr>
          <p:nvPr>
            <p:ph type="body" idx="2"/>
          </p:nvPr>
        </p:nvSpPr>
        <p:spPr>
          <a:xfrm>
            <a:off x="550863" y="1857375"/>
            <a:ext cx="5400675"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8" name="Google Shape;208;p90"/>
          <p:cNvSpPr txBox="1">
            <a:spLocks noGrp="1"/>
          </p:cNvSpPr>
          <p:nvPr>
            <p:ph type="body" idx="3"/>
          </p:nvPr>
        </p:nvSpPr>
        <p:spPr>
          <a:xfrm>
            <a:off x="6240464" y="2175803"/>
            <a:ext cx="5400675"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9" name="Google Shape;209;p90"/>
          <p:cNvSpPr txBox="1">
            <a:spLocks noGrp="1"/>
          </p:cNvSpPr>
          <p:nvPr>
            <p:ph type="body" idx="4"/>
          </p:nvPr>
        </p:nvSpPr>
        <p:spPr>
          <a:xfrm>
            <a:off x="6240464" y="1857375"/>
            <a:ext cx="5400675"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Column Layout">
  <p:cSld name="3 Column Layout">
    <p:spTree>
      <p:nvGrpSpPr>
        <p:cNvPr id="1" name="Shape 210"/>
        <p:cNvGrpSpPr/>
        <p:nvPr/>
      </p:nvGrpSpPr>
      <p:grpSpPr>
        <a:xfrm>
          <a:off x="0" y="0"/>
          <a:ext cx="0" cy="0"/>
          <a:chOff x="0" y="0"/>
          <a:chExt cx="0" cy="0"/>
        </a:xfrm>
      </p:grpSpPr>
      <p:sp>
        <p:nvSpPr>
          <p:cNvPr id="211" name="Google Shape;211;p91"/>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2" name="Google Shape;212;p91"/>
          <p:cNvSpPr txBox="1">
            <a:spLocks noGrp="1"/>
          </p:cNvSpPr>
          <p:nvPr>
            <p:ph type="ftr" idx="11"/>
          </p:nvPr>
        </p:nvSpPr>
        <p:spPr>
          <a:xfrm>
            <a:off x="550862" y="6465614"/>
            <a:ext cx="955390" cy="138499"/>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3" name="Google Shape;213;p91"/>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14" name="Google Shape;214;p91"/>
          <p:cNvSpPr txBox="1">
            <a:spLocks noGrp="1"/>
          </p:cNvSpPr>
          <p:nvPr>
            <p:ph type="body" idx="1"/>
          </p:nvPr>
        </p:nvSpPr>
        <p:spPr>
          <a:xfrm>
            <a:off x="550864" y="2175803"/>
            <a:ext cx="3506976" cy="1180836"/>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5" name="Google Shape;215;p91"/>
          <p:cNvSpPr txBox="1">
            <a:spLocks noGrp="1"/>
          </p:cNvSpPr>
          <p:nvPr>
            <p:ph type="body" idx="2"/>
          </p:nvPr>
        </p:nvSpPr>
        <p:spPr>
          <a:xfrm>
            <a:off x="550864" y="1857375"/>
            <a:ext cx="3506976"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6" name="Google Shape;216;p91"/>
          <p:cNvSpPr txBox="1">
            <a:spLocks noGrp="1"/>
          </p:cNvSpPr>
          <p:nvPr>
            <p:ph type="body" idx="3"/>
          </p:nvPr>
        </p:nvSpPr>
        <p:spPr>
          <a:xfrm>
            <a:off x="8135839" y="2175803"/>
            <a:ext cx="3505300" cy="1180836"/>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7" name="Google Shape;217;p91"/>
          <p:cNvSpPr txBox="1">
            <a:spLocks noGrp="1"/>
          </p:cNvSpPr>
          <p:nvPr>
            <p:ph type="body" idx="4"/>
          </p:nvPr>
        </p:nvSpPr>
        <p:spPr>
          <a:xfrm>
            <a:off x="8135839" y="1857375"/>
            <a:ext cx="3505300"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8" name="Google Shape;218;p91"/>
          <p:cNvSpPr txBox="1">
            <a:spLocks noGrp="1"/>
          </p:cNvSpPr>
          <p:nvPr>
            <p:ph type="body" idx="5"/>
          </p:nvPr>
        </p:nvSpPr>
        <p:spPr>
          <a:xfrm>
            <a:off x="4344162" y="2175803"/>
            <a:ext cx="3505300" cy="1180836"/>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9" name="Google Shape;219;p91"/>
          <p:cNvSpPr txBox="1">
            <a:spLocks noGrp="1"/>
          </p:cNvSpPr>
          <p:nvPr>
            <p:ph type="body" idx="6"/>
          </p:nvPr>
        </p:nvSpPr>
        <p:spPr>
          <a:xfrm>
            <a:off x="4344162" y="1857375"/>
            <a:ext cx="3505300"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5 Column Layout">
  <p:cSld name="5 Column Layout">
    <p:spTree>
      <p:nvGrpSpPr>
        <p:cNvPr id="1" name="Shape 220"/>
        <p:cNvGrpSpPr/>
        <p:nvPr/>
      </p:nvGrpSpPr>
      <p:grpSpPr>
        <a:xfrm>
          <a:off x="0" y="0"/>
          <a:ext cx="0" cy="0"/>
          <a:chOff x="0" y="0"/>
          <a:chExt cx="0" cy="0"/>
        </a:xfrm>
      </p:grpSpPr>
      <p:sp>
        <p:nvSpPr>
          <p:cNvPr id="221" name="Google Shape;221;p92"/>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2" name="Google Shape;222;p92"/>
          <p:cNvSpPr txBox="1">
            <a:spLocks noGrp="1"/>
          </p:cNvSpPr>
          <p:nvPr>
            <p:ph type="ftr" idx="11"/>
          </p:nvPr>
        </p:nvSpPr>
        <p:spPr>
          <a:xfrm>
            <a:off x="550862" y="6465614"/>
            <a:ext cx="955390" cy="138499"/>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3" name="Google Shape;223;p92"/>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24" name="Google Shape;224;p92"/>
          <p:cNvSpPr txBox="1">
            <a:spLocks noGrp="1"/>
          </p:cNvSpPr>
          <p:nvPr>
            <p:ph type="body" idx="1"/>
          </p:nvPr>
        </p:nvSpPr>
        <p:spPr>
          <a:xfrm>
            <a:off x="550864" y="2175803"/>
            <a:ext cx="1983600" cy="1180836"/>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5" name="Google Shape;225;p92"/>
          <p:cNvSpPr txBox="1">
            <a:spLocks noGrp="1"/>
          </p:cNvSpPr>
          <p:nvPr>
            <p:ph type="body" idx="2"/>
          </p:nvPr>
        </p:nvSpPr>
        <p:spPr>
          <a:xfrm>
            <a:off x="550864" y="1857375"/>
            <a:ext cx="1983600"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6" name="Google Shape;226;p92"/>
          <p:cNvSpPr txBox="1">
            <a:spLocks noGrp="1"/>
          </p:cNvSpPr>
          <p:nvPr>
            <p:ph type="body" idx="3"/>
          </p:nvPr>
        </p:nvSpPr>
        <p:spPr>
          <a:xfrm>
            <a:off x="5104050" y="2175803"/>
            <a:ext cx="1980034" cy="1180836"/>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7" name="Google Shape;227;p92"/>
          <p:cNvSpPr txBox="1">
            <a:spLocks noGrp="1"/>
          </p:cNvSpPr>
          <p:nvPr>
            <p:ph type="body" idx="4"/>
          </p:nvPr>
        </p:nvSpPr>
        <p:spPr>
          <a:xfrm>
            <a:off x="5104050" y="1857375"/>
            <a:ext cx="1980034"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8" name="Google Shape;228;p92"/>
          <p:cNvSpPr txBox="1">
            <a:spLocks noGrp="1"/>
          </p:cNvSpPr>
          <p:nvPr>
            <p:ph type="body" idx="5"/>
          </p:nvPr>
        </p:nvSpPr>
        <p:spPr>
          <a:xfrm>
            <a:off x="2827457" y="2175803"/>
            <a:ext cx="1983600" cy="1180836"/>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9" name="Google Shape;229;p92"/>
          <p:cNvSpPr txBox="1">
            <a:spLocks noGrp="1"/>
          </p:cNvSpPr>
          <p:nvPr>
            <p:ph type="body" idx="6"/>
          </p:nvPr>
        </p:nvSpPr>
        <p:spPr>
          <a:xfrm>
            <a:off x="2827457" y="1857375"/>
            <a:ext cx="1983600"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0" name="Google Shape;230;p92"/>
          <p:cNvSpPr txBox="1">
            <a:spLocks noGrp="1"/>
          </p:cNvSpPr>
          <p:nvPr>
            <p:ph type="body" idx="7"/>
          </p:nvPr>
        </p:nvSpPr>
        <p:spPr>
          <a:xfrm>
            <a:off x="7380643" y="2175803"/>
            <a:ext cx="1980034" cy="1180836"/>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1" name="Google Shape;231;p92"/>
          <p:cNvSpPr txBox="1">
            <a:spLocks noGrp="1"/>
          </p:cNvSpPr>
          <p:nvPr>
            <p:ph type="body" idx="8"/>
          </p:nvPr>
        </p:nvSpPr>
        <p:spPr>
          <a:xfrm>
            <a:off x="7380643" y="1857375"/>
            <a:ext cx="1980034"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2" name="Google Shape;232;p92"/>
          <p:cNvSpPr txBox="1">
            <a:spLocks noGrp="1"/>
          </p:cNvSpPr>
          <p:nvPr>
            <p:ph type="body" idx="9"/>
          </p:nvPr>
        </p:nvSpPr>
        <p:spPr>
          <a:xfrm>
            <a:off x="9660801" y="2175803"/>
            <a:ext cx="1980034" cy="1180836"/>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3" name="Google Shape;233;p92"/>
          <p:cNvSpPr txBox="1">
            <a:spLocks noGrp="1"/>
          </p:cNvSpPr>
          <p:nvPr>
            <p:ph type="body" idx="13"/>
          </p:nvPr>
        </p:nvSpPr>
        <p:spPr>
          <a:xfrm>
            <a:off x="9660801" y="1857375"/>
            <a:ext cx="1980034"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A7687D2-C1DC-2A38-1DC2-AE7A7CAA3726}"/>
              </a:ext>
            </a:extLst>
          </p:cNvPr>
          <p:cNvGraphicFramePr>
            <a:graphicFrameLocks noChangeAspect="1"/>
          </p:cNvGraphicFramePr>
          <p:nvPr userDrawn="1">
            <p:custDataLst>
              <p:tags r:id="rId18"/>
            </p:custDataLst>
            <p:extLst>
              <p:ext uri="{D42A27DB-BD31-4B8C-83A1-F6EECF244321}">
                <p14:modId xmlns:p14="http://schemas.microsoft.com/office/powerpoint/2010/main" val="36590447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9" imgW="395" imgH="396" progId="TCLayout.ActiveDocument.1">
                  <p:embed/>
                </p:oleObj>
              </mc:Choice>
              <mc:Fallback>
                <p:oleObj name="think-cell Slide" r:id="rId19" imgW="395" imgH="396" progId="TCLayout.ActiveDocument.1">
                  <p:embed/>
                  <p:pic>
                    <p:nvPicPr>
                      <p:cNvPr id="0" name=""/>
                      <p:cNvPicPr/>
                      <p:nvPr/>
                    </p:nvPicPr>
                    <p:blipFill>
                      <a:blip r:embed="rId20"/>
                      <a:stretch>
                        <a:fillRect/>
                      </a:stretch>
                    </p:blipFill>
                    <p:spPr>
                      <a:xfrm>
                        <a:off x="1588" y="1588"/>
                        <a:ext cx="1588" cy="1588"/>
                      </a:xfrm>
                      <a:prstGeom prst="rect">
                        <a:avLst/>
                      </a:prstGeom>
                    </p:spPr>
                  </p:pic>
                </p:oleObj>
              </mc:Fallback>
            </mc:AlternateContent>
          </a:graphicData>
        </a:graphic>
      </p:graphicFrame>
      <p:grpSp>
        <p:nvGrpSpPr>
          <p:cNvPr id="10" name="Google Shape;10;p71"/>
          <p:cNvGrpSpPr/>
          <p:nvPr/>
        </p:nvGrpSpPr>
        <p:grpSpPr>
          <a:xfrm>
            <a:off x="11998459" y="6162188"/>
            <a:ext cx="68500" cy="441925"/>
            <a:chOff x="11998459" y="6162188"/>
            <a:chExt cx="68500" cy="441925"/>
          </a:xfrm>
        </p:grpSpPr>
        <p:sp>
          <p:nvSpPr>
            <p:cNvPr id="11" name="Google Shape;11;p71"/>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12" name="Google Shape;12;p71"/>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13" name="Google Shape;13;p71"/>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14" name="Google Shape;14;p71"/>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15" name="Google Shape;15;p71"/>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16" name="Google Shape;16;p71"/>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17" name="Google Shape;17;p71"/>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18" name="Google Shape;18;p71"/>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19" name="Google Shape;19;p71"/>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0" name="Google Shape;20;p71"/>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 name="Google Shape;21;p71"/>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 name="Google Shape;22;p71"/>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3" name="Google Shape;23;p71"/>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grpSp>
      <p:pic>
        <p:nvPicPr>
          <p:cNvPr id="24" name="Google Shape;24;p71"/>
          <p:cNvPicPr preferRelativeResize="0"/>
          <p:nvPr/>
        </p:nvPicPr>
        <p:blipFill rotWithShape="1">
          <a:blip r:embed="rId21">
            <a:alphaModFix/>
          </a:blip>
          <a:srcRect/>
          <a:stretch/>
        </p:blipFill>
        <p:spPr>
          <a:xfrm rot="-5400000">
            <a:off x="11811887" y="6349041"/>
            <a:ext cx="441438" cy="68706"/>
          </a:xfrm>
          <a:prstGeom prst="rect">
            <a:avLst/>
          </a:prstGeom>
          <a:noFill/>
          <a:ln>
            <a:noFill/>
          </a:ln>
        </p:spPr>
      </p:pic>
      <p:sp>
        <p:nvSpPr>
          <p:cNvPr id="25" name="Google Shape;25;p71"/>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lvl1pPr marR="0" lvl="0" algn="l" rtl="0">
              <a:lnSpc>
                <a:spcPct val="90000"/>
              </a:lnSpc>
              <a:spcBef>
                <a:spcPts val="0"/>
              </a:spcBef>
              <a:spcAft>
                <a:spcPts val="0"/>
              </a:spcAft>
              <a:buClr>
                <a:schemeClr val="dk2"/>
              </a:buClr>
              <a:buSzPts val="3200"/>
              <a:buFont typeface="Franklin Gothic"/>
              <a:buNone/>
              <a:defRPr sz="3200" b="0" i="0" u="none" strike="noStrike" cap="none">
                <a:solidFill>
                  <a:schemeClr val="dk2"/>
                </a:solidFill>
                <a:latin typeface="Franklin Gothic"/>
                <a:ea typeface="Franklin Gothic"/>
                <a:cs typeface="Franklin Gothic"/>
                <a:sym typeface="Frankli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71"/>
          <p:cNvSpPr txBox="1">
            <a:spLocks noGrp="1"/>
          </p:cNvSpPr>
          <p:nvPr>
            <p:ph type="body" idx="1"/>
          </p:nvPr>
        </p:nvSpPr>
        <p:spPr>
          <a:xfrm>
            <a:off x="550862" y="1859913"/>
            <a:ext cx="11089973" cy="1349087"/>
          </a:xfrm>
          <a:prstGeom prst="rect">
            <a:avLst/>
          </a:prstGeom>
          <a:noFill/>
          <a:ln>
            <a:noFill/>
          </a:ln>
        </p:spPr>
        <p:txBody>
          <a:bodyPr spcFirstLastPara="1" wrap="square" lIns="0" tIns="0" rIns="0" bIns="0" anchor="t" anchorCtr="0">
            <a:spAutoFit/>
          </a:bodyPr>
          <a:lstStyle>
            <a:lvl1pPr marL="457200" marR="0" lvl="0" indent="-228600" algn="l" rtl="0">
              <a:lnSpc>
                <a:spcPct val="95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320040" algn="l" rtl="0">
              <a:lnSpc>
                <a:spcPct val="95000"/>
              </a:lnSpc>
              <a:spcBef>
                <a:spcPts val="500"/>
              </a:spcBef>
              <a:spcAft>
                <a:spcPts val="0"/>
              </a:spcAft>
              <a:buClr>
                <a:schemeClr val="dk2"/>
              </a:buClr>
              <a:buSzPts val="1440"/>
              <a:buFont typeface="Noto Sans Symbols"/>
              <a:buChar char="▪"/>
              <a:defRPr sz="1600" b="0" i="0" u="none" strike="noStrike" cap="none">
                <a:solidFill>
                  <a:schemeClr val="dk1"/>
                </a:solidFill>
                <a:latin typeface="Calibri"/>
                <a:ea typeface="Calibri"/>
                <a:cs typeface="Calibri"/>
                <a:sym typeface="Calibri"/>
              </a:defRPr>
            </a:lvl2pPr>
            <a:lvl3pPr marL="1371600" marR="0" lvl="2" indent="-330200" algn="l" rtl="0">
              <a:lnSpc>
                <a:spcPct val="95000"/>
              </a:lnSpc>
              <a:spcBef>
                <a:spcPts val="300"/>
              </a:spcBef>
              <a:spcAft>
                <a:spcPts val="0"/>
              </a:spcAft>
              <a:buClr>
                <a:schemeClr val="dk2"/>
              </a:buClr>
              <a:buSzPts val="1600"/>
              <a:buFont typeface="Calibri"/>
              <a:buChar char="−"/>
              <a:defRPr sz="1600" b="0" i="0" u="none" strike="noStrike" cap="none">
                <a:solidFill>
                  <a:schemeClr val="dk1"/>
                </a:solidFill>
                <a:latin typeface="Calibri"/>
                <a:ea typeface="Calibri"/>
                <a:cs typeface="Calibri"/>
                <a:sym typeface="Calibri"/>
              </a:defRPr>
            </a:lvl3pPr>
            <a:lvl4pPr marL="1828800" marR="0" lvl="3" indent="-320039" algn="l" rtl="0">
              <a:lnSpc>
                <a:spcPct val="95000"/>
              </a:lnSpc>
              <a:spcBef>
                <a:spcPts val="100"/>
              </a:spcBef>
              <a:spcAft>
                <a:spcPts val="0"/>
              </a:spcAft>
              <a:buClr>
                <a:schemeClr val="dk2"/>
              </a:buClr>
              <a:buSzPts val="1440"/>
              <a:buFont typeface="Noto Sans Symbols"/>
              <a:buChar char="▪"/>
              <a:defRPr sz="1600" b="0" i="0" u="none" strike="noStrike" cap="none">
                <a:solidFill>
                  <a:schemeClr val="dk1"/>
                </a:solidFill>
                <a:latin typeface="Calibri"/>
                <a:ea typeface="Calibri"/>
                <a:cs typeface="Calibri"/>
                <a:sym typeface="Calibri"/>
              </a:defRPr>
            </a:lvl4pPr>
            <a:lvl5pPr marL="2286000" marR="0" lvl="4" indent="-330200" algn="l" rtl="0">
              <a:lnSpc>
                <a:spcPct val="95000"/>
              </a:lnSpc>
              <a:spcBef>
                <a:spcPts val="100"/>
              </a:spcBef>
              <a:spcAft>
                <a:spcPts val="0"/>
              </a:spcAft>
              <a:buClr>
                <a:schemeClr val="dk2"/>
              </a:buClr>
              <a:buSzPts val="1600"/>
              <a:buFont typeface="Calibri"/>
              <a:buChar char="−"/>
              <a:defRPr sz="16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71"/>
          <p:cNvSpPr txBox="1">
            <a:spLocks noGrp="1"/>
          </p:cNvSpPr>
          <p:nvPr>
            <p:ph type="ftr" idx="11"/>
          </p:nvPr>
        </p:nvSpPr>
        <p:spPr>
          <a:xfrm>
            <a:off x="550862" y="6465614"/>
            <a:ext cx="955390" cy="138499"/>
          </a:xfrm>
          <a:prstGeom prst="rect">
            <a:avLst/>
          </a:prstGeom>
          <a:noFill/>
          <a:ln>
            <a:noFill/>
          </a:ln>
        </p:spPr>
        <p:txBody>
          <a:bodyPr spcFirstLastPara="1" wrap="square" lIns="0" tIns="0" rIns="0" bIns="0" anchor="b" anchorCtr="0">
            <a:spAutoFit/>
          </a:bodyPr>
          <a:lstStyle>
            <a:lvl1pPr marR="0" lvl="0" algn="l" rtl="0">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 name="Google Shape;28;p71"/>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rtl="0">
              <a:lnSpc>
                <a:spcPct val="90000"/>
              </a:lnSpc>
              <a:spcBef>
                <a:spcPts val="0"/>
              </a:spcBef>
              <a:buNone/>
              <a:defRPr sz="1000" b="0" i="0" u="none" strike="noStrike" cap="none">
                <a:solidFill>
                  <a:srgbClr val="7F7F7F"/>
                </a:solidFill>
                <a:latin typeface="Calibri"/>
                <a:ea typeface="Calibri"/>
                <a:cs typeface="Calibri"/>
                <a:sym typeface="Calibri"/>
              </a:defRPr>
            </a:lvl1pPr>
            <a:lvl2pPr marL="0" marR="0" lvl="1" indent="0" algn="r" rtl="0">
              <a:lnSpc>
                <a:spcPct val="90000"/>
              </a:lnSpc>
              <a:spcBef>
                <a:spcPts val="0"/>
              </a:spcBef>
              <a:buNone/>
              <a:defRPr sz="1000" b="0" i="0" u="none" strike="noStrike" cap="none">
                <a:solidFill>
                  <a:srgbClr val="7F7F7F"/>
                </a:solidFill>
                <a:latin typeface="Calibri"/>
                <a:ea typeface="Calibri"/>
                <a:cs typeface="Calibri"/>
                <a:sym typeface="Calibri"/>
              </a:defRPr>
            </a:lvl2pPr>
            <a:lvl3pPr marL="0" marR="0" lvl="2" indent="0" algn="r" rtl="0">
              <a:lnSpc>
                <a:spcPct val="90000"/>
              </a:lnSpc>
              <a:spcBef>
                <a:spcPts val="0"/>
              </a:spcBef>
              <a:buNone/>
              <a:defRPr sz="1000" b="0" i="0" u="none" strike="noStrike" cap="none">
                <a:solidFill>
                  <a:srgbClr val="7F7F7F"/>
                </a:solidFill>
                <a:latin typeface="Calibri"/>
                <a:ea typeface="Calibri"/>
                <a:cs typeface="Calibri"/>
                <a:sym typeface="Calibri"/>
              </a:defRPr>
            </a:lvl3pPr>
            <a:lvl4pPr marL="0" marR="0" lvl="3" indent="0" algn="r" rtl="0">
              <a:lnSpc>
                <a:spcPct val="90000"/>
              </a:lnSpc>
              <a:spcBef>
                <a:spcPts val="0"/>
              </a:spcBef>
              <a:buNone/>
              <a:defRPr sz="1000" b="0" i="0" u="none" strike="noStrike" cap="none">
                <a:solidFill>
                  <a:srgbClr val="7F7F7F"/>
                </a:solidFill>
                <a:latin typeface="Calibri"/>
                <a:ea typeface="Calibri"/>
                <a:cs typeface="Calibri"/>
                <a:sym typeface="Calibri"/>
              </a:defRPr>
            </a:lvl4pPr>
            <a:lvl5pPr marL="0" marR="0" lvl="4" indent="0" algn="r" rtl="0">
              <a:lnSpc>
                <a:spcPct val="90000"/>
              </a:lnSpc>
              <a:spcBef>
                <a:spcPts val="0"/>
              </a:spcBef>
              <a:buNone/>
              <a:defRPr sz="1000" b="0" i="0" u="none" strike="noStrike" cap="none">
                <a:solidFill>
                  <a:srgbClr val="7F7F7F"/>
                </a:solidFill>
                <a:latin typeface="Calibri"/>
                <a:ea typeface="Calibri"/>
                <a:cs typeface="Calibri"/>
                <a:sym typeface="Calibri"/>
              </a:defRPr>
            </a:lvl5pPr>
            <a:lvl6pPr marL="0" marR="0" lvl="5" indent="0" algn="r" rtl="0">
              <a:lnSpc>
                <a:spcPct val="90000"/>
              </a:lnSpc>
              <a:spcBef>
                <a:spcPts val="0"/>
              </a:spcBef>
              <a:buNone/>
              <a:defRPr sz="1000" b="0" i="0" u="none" strike="noStrike" cap="none">
                <a:solidFill>
                  <a:srgbClr val="7F7F7F"/>
                </a:solidFill>
                <a:latin typeface="Calibri"/>
                <a:ea typeface="Calibri"/>
                <a:cs typeface="Calibri"/>
                <a:sym typeface="Calibri"/>
              </a:defRPr>
            </a:lvl6pPr>
            <a:lvl7pPr marL="0" marR="0" lvl="6" indent="0" algn="r" rtl="0">
              <a:lnSpc>
                <a:spcPct val="90000"/>
              </a:lnSpc>
              <a:spcBef>
                <a:spcPts val="0"/>
              </a:spcBef>
              <a:buNone/>
              <a:defRPr sz="1000" b="0" i="0" u="none" strike="noStrike" cap="none">
                <a:solidFill>
                  <a:srgbClr val="7F7F7F"/>
                </a:solidFill>
                <a:latin typeface="Calibri"/>
                <a:ea typeface="Calibri"/>
                <a:cs typeface="Calibri"/>
                <a:sym typeface="Calibri"/>
              </a:defRPr>
            </a:lvl7pPr>
            <a:lvl8pPr marL="0" marR="0" lvl="7" indent="0" algn="r" rtl="0">
              <a:lnSpc>
                <a:spcPct val="90000"/>
              </a:lnSpc>
              <a:spcBef>
                <a:spcPts val="0"/>
              </a:spcBef>
              <a:buNone/>
              <a:defRPr sz="1000" b="0" i="0" u="none" strike="noStrike" cap="none">
                <a:solidFill>
                  <a:srgbClr val="7F7F7F"/>
                </a:solidFill>
                <a:latin typeface="Calibri"/>
                <a:ea typeface="Calibri"/>
                <a:cs typeface="Calibri"/>
                <a:sym typeface="Calibri"/>
              </a:defRPr>
            </a:lvl8pPr>
            <a:lvl9pPr marL="0" marR="0" lvl="8" indent="0" algn="r" rtl="0">
              <a:lnSpc>
                <a:spcPct val="90000"/>
              </a:lnSpc>
              <a:spcBef>
                <a:spcPts val="0"/>
              </a:spcBef>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9" name="Google Shape;29;p71"/>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US" sz="800" b="0" i="0" u="none" strike="noStrike" cap="none">
                <a:solidFill>
                  <a:srgbClr val="B4B4B4"/>
                </a:solidFill>
                <a:latin typeface="Calibri"/>
                <a:ea typeface="Calibri"/>
                <a:cs typeface="Calibri"/>
                <a:sym typeface="Calibri"/>
              </a:rPr>
              <a:t>Copyright © 20</a:t>
            </a:r>
            <a:r>
              <a:rPr lang="en-US" sz="800">
                <a:solidFill>
                  <a:srgbClr val="B4B4B4"/>
                </a:solidFill>
                <a:latin typeface="Calibri"/>
                <a:ea typeface="Calibri"/>
                <a:cs typeface="Calibri"/>
                <a:sym typeface="Calibri"/>
              </a:rPr>
              <a:t>22</a:t>
            </a:r>
            <a:r>
              <a:rPr lang="en-US" sz="800" b="0" i="0" u="none" strike="noStrike" cap="none">
                <a:solidFill>
                  <a:srgbClr val="B4B4B4"/>
                </a:solidFill>
                <a:latin typeface="Calibri"/>
                <a:ea typeface="Calibri"/>
                <a:cs typeface="Calibri"/>
                <a:sym typeface="Calibri"/>
              </a:rPr>
              <a:t>. All rights reserved.</a:t>
            </a:r>
            <a:endParaRPr/>
          </a:p>
        </p:txBody>
      </p:sp>
      <p:cxnSp>
        <p:nvCxnSpPr>
          <p:cNvPr id="30" name="Google Shape;30;p71"/>
          <p:cNvCxnSpPr/>
          <p:nvPr/>
        </p:nvCxnSpPr>
        <p:spPr>
          <a:xfrm>
            <a:off x="539400" y="484910"/>
            <a:ext cx="540000" cy="0"/>
          </a:xfrm>
          <a:prstGeom prst="straightConnector1">
            <a:avLst/>
          </a:prstGeom>
          <a:noFill/>
          <a:ln w="38100" cap="flat" cmpd="sng">
            <a:solidFill>
              <a:schemeClr val="dk2"/>
            </a:solidFill>
            <a:prstDash val="solid"/>
            <a:miter lim="800000"/>
            <a:headEnd type="none" w="sm" len="sm"/>
            <a:tailEnd type="none" w="sm" len="sm"/>
          </a:ln>
        </p:spPr>
      </p:cxnSp>
      <p:sp>
        <p:nvSpPr>
          <p:cNvPr id="31" name="Google Shape;31;p71"/>
          <p:cNvSpPr txBox="1"/>
          <p:nvPr/>
        </p:nvSpPr>
        <p:spPr>
          <a:xfrm>
            <a:off x="11490153" y="6465614"/>
            <a:ext cx="150682" cy="138499"/>
          </a:xfrm>
          <a:prstGeom prst="rect">
            <a:avLst/>
          </a:prstGeom>
          <a:noFill/>
          <a:ln>
            <a:noFill/>
          </a:ln>
        </p:spPr>
        <p:txBody>
          <a:bodyPr spcFirstLastPara="1" wrap="square" lIns="0" tIns="0" rIns="0" bIns="0" anchor="b" anchorCtr="0">
            <a:spAutoFit/>
          </a:bodyPr>
          <a:lstStyle/>
          <a:p>
            <a:pPr marL="0" marR="0" lvl="0" indent="0" algn="r" rtl="0">
              <a:lnSpc>
                <a:spcPct val="90000"/>
              </a:lnSpc>
              <a:spcBef>
                <a:spcPts val="0"/>
              </a:spcBef>
              <a:spcAft>
                <a:spcPts val="0"/>
              </a:spcAft>
              <a:buNone/>
            </a:pPr>
            <a:fld id="{00000000-1234-1234-1234-123412341234}" type="slidenum">
              <a:rPr lang="en-US" sz="1000" b="0" i="0" u="none" strike="noStrike" cap="none">
                <a:solidFill>
                  <a:srgbClr val="7F7F7F"/>
                </a:solidFill>
                <a:latin typeface="Calibri"/>
                <a:ea typeface="Calibri"/>
                <a:cs typeface="Calibri"/>
                <a:sym typeface="Calibri"/>
              </a:rPr>
              <a:t>‹#›</a:t>
            </a:fld>
            <a:endParaRPr sz="1000" b="0" i="0" u="none" strike="noStrike" cap="none">
              <a:solidFill>
                <a:srgbClr val="7F7F7F"/>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9" r:id="rId1"/>
    <p:sldLayoutId id="2147483653" r:id="rId2"/>
    <p:sldLayoutId id="2147483655"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6">
          <p15:clr>
            <a:srgbClr val="F26B43"/>
          </p15:clr>
        </p15:guide>
        <p15:guide id="2" pos="347">
          <p15:clr>
            <a:srgbClr val="F26B43"/>
          </p15:clr>
        </p15:guide>
        <p15:guide id="3" pos="7333">
          <p15:clr>
            <a:srgbClr val="F26B43"/>
          </p15:clr>
        </p15:guide>
        <p15:guide id="4" orient="horz" pos="1170">
          <p15:clr>
            <a:srgbClr val="F26B43"/>
          </p15:clr>
        </p15:guide>
        <p15:guide id="5" orient="horz" pos="3974">
          <p15:clr>
            <a:srgbClr val="F26B43"/>
          </p15:clr>
        </p15:guide>
        <p15:guide id="6" pos="3749">
          <p15:clr>
            <a:srgbClr val="F26B43"/>
          </p15:clr>
        </p15:guide>
        <p15:guide id="7" pos="393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1.emf"/><Relationship Id="rId4" Type="http://schemas.openxmlformats.org/officeDocument/2006/relationships/oleObject" Target="../embeddings/oleObject2.bin"/></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emf"/></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6.xml"/><Relationship Id="rId5" Type="http://schemas.openxmlformats.org/officeDocument/2006/relationships/image" Target="../media/image1.emf"/><Relationship Id="rId4" Type="http://schemas.openxmlformats.org/officeDocument/2006/relationships/oleObject" Target="../embeddings/oleObject5.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622276F-C6DB-8AEA-0083-9F7179DF6949}"/>
              </a:ext>
            </a:extLst>
          </p:cNvPr>
          <p:cNvGraphicFramePr>
            <a:graphicFrameLocks noChangeAspect="1"/>
          </p:cNvGraphicFramePr>
          <p:nvPr>
            <p:custDataLst>
              <p:tags r:id="rId1"/>
            </p:custDataLst>
            <p:extLst>
              <p:ext uri="{D42A27DB-BD31-4B8C-83A1-F6EECF244321}">
                <p14:modId xmlns:p14="http://schemas.microsoft.com/office/powerpoint/2010/main" val="29629479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52" name="Google Shape;352;p1"/>
          <p:cNvSpPr txBox="1">
            <a:spLocks noGrp="1"/>
          </p:cNvSpPr>
          <p:nvPr>
            <p:ph type="ctrTitle"/>
          </p:nvPr>
        </p:nvSpPr>
        <p:spPr>
          <a:xfrm>
            <a:off x="902896" y="2912797"/>
            <a:ext cx="5478239" cy="1384995"/>
          </a:xfrm>
          <a:prstGeom prst="rect">
            <a:avLst/>
          </a:prstGeom>
          <a:noFill/>
          <a:ln>
            <a:noFill/>
          </a:ln>
        </p:spPr>
        <p:txBody>
          <a:bodyPr spcFirstLastPara="1" wrap="square" lIns="0" tIns="0" rIns="0" bIns="0" anchor="b" anchorCtr="0">
            <a:spAutoFit/>
          </a:bodyPr>
          <a:lstStyle/>
          <a:p>
            <a:pPr marL="0" lvl="0" indent="0" algn="l" rtl="0">
              <a:lnSpc>
                <a:spcPct val="90000"/>
              </a:lnSpc>
              <a:spcBef>
                <a:spcPts val="0"/>
              </a:spcBef>
              <a:spcAft>
                <a:spcPts val="0"/>
              </a:spcAft>
              <a:buClr>
                <a:schemeClr val="lt1"/>
              </a:buClr>
              <a:buSzPts val="5000"/>
              <a:buFont typeface="Franklin Gothic"/>
              <a:buNone/>
            </a:pPr>
            <a:r>
              <a:rPr lang="en-US" dirty="0"/>
              <a:t>Data Analytics Services</a:t>
            </a:r>
            <a:endParaRPr dirty="0"/>
          </a:p>
        </p:txBody>
      </p:sp>
      <p:sp>
        <p:nvSpPr>
          <p:cNvPr id="353" name="Google Shape;353;p1"/>
          <p:cNvSpPr txBox="1">
            <a:spLocks noGrp="1"/>
          </p:cNvSpPr>
          <p:nvPr>
            <p:ph type="subTitle" idx="1"/>
          </p:nvPr>
        </p:nvSpPr>
        <p:spPr>
          <a:xfrm>
            <a:off x="902896" y="4348579"/>
            <a:ext cx="5478239" cy="292388"/>
          </a:xfrm>
          <a:prstGeom prst="rect">
            <a:avLst/>
          </a:prstGeom>
          <a:noFill/>
          <a:ln>
            <a:noFill/>
          </a:ln>
        </p:spPr>
        <p:txBody>
          <a:bodyPr spcFirstLastPara="1" wrap="square" lIns="0" tIns="0" rIns="0" bIns="0" anchor="t" anchorCtr="0">
            <a:spAutoFit/>
          </a:bodyPr>
          <a:lstStyle/>
          <a:p>
            <a:pPr marL="0" lvl="0" indent="0" algn="l" rtl="0">
              <a:lnSpc>
                <a:spcPct val="95000"/>
              </a:lnSpc>
              <a:spcBef>
                <a:spcPts val="0"/>
              </a:spcBef>
              <a:spcAft>
                <a:spcPts val="0"/>
              </a:spcAft>
              <a:buClr>
                <a:schemeClr val="lt1"/>
              </a:buClr>
              <a:buSzPts val="2000"/>
              <a:buNone/>
            </a:pPr>
            <a:r>
              <a:rPr lang="en-US" dirty="0"/>
              <a:t>Updates</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ECD4FA8-6A89-11CA-912C-282DBA86304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4" name="Object 3" hidden="1">
                        <a:extLst>
                          <a:ext uri="{FF2B5EF4-FFF2-40B4-BE49-F238E27FC236}">
                            <a16:creationId xmlns:a16="http://schemas.microsoft.com/office/drawing/2014/main" id="{5ECD4FA8-6A89-11CA-912C-282DBA8630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38F601C-DDF2-4332-DC88-9EB661F886D9}"/>
              </a:ext>
            </a:extLst>
          </p:cNvPr>
          <p:cNvSpPr>
            <a:spLocks noGrp="1"/>
          </p:cNvSpPr>
          <p:nvPr>
            <p:ph type="title"/>
          </p:nvPr>
        </p:nvSpPr>
        <p:spPr>
          <a:xfrm>
            <a:off x="550863" y="560588"/>
            <a:ext cx="11089972" cy="443198"/>
          </a:xfrm>
        </p:spPr>
        <p:txBody>
          <a:bodyPr vert="horz"/>
          <a:lstStyle/>
          <a:p>
            <a:r>
              <a:rPr lang="en-US" dirty="0"/>
              <a:t>Business Development </a:t>
            </a:r>
          </a:p>
        </p:txBody>
      </p:sp>
      <p:graphicFrame>
        <p:nvGraphicFramePr>
          <p:cNvPr id="9" name="Table 9">
            <a:extLst>
              <a:ext uri="{FF2B5EF4-FFF2-40B4-BE49-F238E27FC236}">
                <a16:creationId xmlns:a16="http://schemas.microsoft.com/office/drawing/2014/main" id="{1F9F8701-E4A5-9825-0EE5-567D552FF8ED}"/>
              </a:ext>
            </a:extLst>
          </p:cNvPr>
          <p:cNvGraphicFramePr>
            <a:graphicFrameLocks noGrp="1"/>
          </p:cNvGraphicFramePr>
          <p:nvPr/>
        </p:nvGraphicFramePr>
        <p:xfrm>
          <a:off x="467416" y="1158710"/>
          <a:ext cx="10944320" cy="4658058"/>
        </p:xfrm>
        <a:graphic>
          <a:graphicData uri="http://schemas.openxmlformats.org/drawingml/2006/table">
            <a:tbl>
              <a:tblPr firstRow="1" bandRow="1">
                <a:tableStyleId>{5C22544A-7EE6-4342-B048-85BDC9FD1C3A}</a:tableStyleId>
              </a:tblPr>
              <a:tblGrid>
                <a:gridCol w="1390260">
                  <a:extLst>
                    <a:ext uri="{9D8B030D-6E8A-4147-A177-3AD203B41FA5}">
                      <a16:colId xmlns:a16="http://schemas.microsoft.com/office/drawing/2014/main" val="1969289103"/>
                    </a:ext>
                  </a:extLst>
                </a:gridCol>
                <a:gridCol w="962526">
                  <a:extLst>
                    <a:ext uri="{9D8B030D-6E8A-4147-A177-3AD203B41FA5}">
                      <a16:colId xmlns:a16="http://schemas.microsoft.com/office/drawing/2014/main" val="4104416650"/>
                    </a:ext>
                  </a:extLst>
                </a:gridCol>
                <a:gridCol w="5855454">
                  <a:extLst>
                    <a:ext uri="{9D8B030D-6E8A-4147-A177-3AD203B41FA5}">
                      <a16:colId xmlns:a16="http://schemas.microsoft.com/office/drawing/2014/main" val="2499855687"/>
                    </a:ext>
                  </a:extLst>
                </a:gridCol>
                <a:gridCol w="2736080">
                  <a:extLst>
                    <a:ext uri="{9D8B030D-6E8A-4147-A177-3AD203B41FA5}">
                      <a16:colId xmlns:a16="http://schemas.microsoft.com/office/drawing/2014/main" val="1754717374"/>
                    </a:ext>
                  </a:extLst>
                </a:gridCol>
              </a:tblGrid>
              <a:tr h="327211">
                <a:tc>
                  <a:txBody>
                    <a:bodyPr/>
                    <a:lstStyle/>
                    <a:p>
                      <a:pPr algn="ctr" rtl="0"/>
                      <a:r>
                        <a:rPr lang="en-US" sz="1200" dirty="0">
                          <a:latin typeface="Calibri" panose="020F0502020204030204" pitchFamily="34" charset="0"/>
                          <a:ea typeface="Calibri" panose="020F0502020204030204" pitchFamily="34" charset="0"/>
                          <a:cs typeface="Calibri" panose="020F0502020204030204" pitchFamily="34" charset="0"/>
                        </a:rPr>
                        <a:t>Prospect</a:t>
                      </a:r>
                    </a:p>
                  </a:txBody>
                  <a:tcPr/>
                </a:tc>
                <a:tc>
                  <a:txBody>
                    <a:bodyPr/>
                    <a:lstStyle/>
                    <a:p>
                      <a:pPr algn="ctr" rtl="0"/>
                      <a:r>
                        <a:rPr lang="en-US" sz="1200" dirty="0">
                          <a:latin typeface="Calibri" panose="020F0502020204030204" pitchFamily="34" charset="0"/>
                          <a:ea typeface="Calibri" panose="020F0502020204030204" pitchFamily="34" charset="0"/>
                          <a:cs typeface="Calibri" panose="020F0502020204030204" pitchFamily="34" charset="0"/>
                        </a:rPr>
                        <a:t>VP</a:t>
                      </a:r>
                    </a:p>
                  </a:txBody>
                  <a:tcPr/>
                </a:tc>
                <a:tc>
                  <a:txBody>
                    <a:bodyPr/>
                    <a:lstStyle/>
                    <a:p>
                      <a:pPr algn="ctr" rtl="0"/>
                      <a:r>
                        <a:rPr lang="en-US" sz="1200" dirty="0">
                          <a:latin typeface="Calibri" panose="020F0502020204030204" pitchFamily="34" charset="0"/>
                          <a:ea typeface="Calibri" panose="020F0502020204030204" pitchFamily="34" charset="0"/>
                          <a:cs typeface="Calibri" panose="020F0502020204030204" pitchFamily="34" charset="0"/>
                        </a:rPr>
                        <a:t>History</a:t>
                      </a:r>
                    </a:p>
                  </a:txBody>
                  <a:tcPr/>
                </a:tc>
                <a:tc>
                  <a:txBody>
                    <a:bodyPr/>
                    <a:lstStyle/>
                    <a:p>
                      <a:pPr algn="ctr" rtl="0"/>
                      <a:r>
                        <a:rPr lang="en-US" sz="1200" dirty="0">
                          <a:latin typeface="Calibri" panose="020F0502020204030204" pitchFamily="34" charset="0"/>
                          <a:ea typeface="Calibri" panose="020F0502020204030204" pitchFamily="34" charset="0"/>
                          <a:cs typeface="Calibri" panose="020F0502020204030204" pitchFamily="34" charset="0"/>
                        </a:rPr>
                        <a:t>Next action</a:t>
                      </a:r>
                    </a:p>
                  </a:txBody>
                  <a:tcPr/>
                </a:tc>
                <a:extLst>
                  <a:ext uri="{0D108BD9-81ED-4DB2-BD59-A6C34878D82A}">
                    <a16:rowId xmlns:a16="http://schemas.microsoft.com/office/drawing/2014/main" val="2982229637"/>
                  </a:ext>
                </a:extLst>
              </a:tr>
              <a:tr h="32721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solidFill>
                            <a:schemeClr val="tx1"/>
                          </a:solidFill>
                          <a:latin typeface="Calibri" panose="020F0502020204030204" pitchFamily="34" charset="0"/>
                          <a:ea typeface="Calibri" panose="020F0502020204030204" pitchFamily="34" charset="0"/>
                          <a:cs typeface="Calibri" panose="020F0502020204030204" pitchFamily="34" charset="0"/>
                        </a:rPr>
                        <a:t>Accuracy </a:t>
                      </a:r>
                    </a:p>
                  </a:txBody>
                  <a:tcPr anchor="ctr"/>
                </a:tc>
                <a:tc>
                  <a:txBody>
                    <a:bodyPr/>
                    <a:lstStyle/>
                    <a:p>
                      <a:pPr rtl="0"/>
                      <a:r>
                        <a:rPr lang="en-US" sz="1100" b="0" dirty="0" err="1">
                          <a:latin typeface="Calibri" panose="020F0502020204030204" pitchFamily="34" charset="0"/>
                          <a:ea typeface="Calibri" panose="020F0502020204030204" pitchFamily="34" charset="0"/>
                          <a:cs typeface="Calibri" panose="020F0502020204030204" pitchFamily="34" charset="0"/>
                        </a:rPr>
                        <a:t>Nacer</a:t>
                      </a:r>
                      <a:endParaRPr lang="en-US" sz="1100" b="0" dirty="0">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rtl="0"/>
                      <a:r>
                        <a:rPr lang="en-US" sz="1100" b="0" noProof="0" dirty="0">
                          <a:latin typeface="Calibri" panose="020F0502020204030204" pitchFamily="34" charset="0"/>
                          <a:ea typeface="Calibri" panose="020F0502020204030204" pitchFamily="34" charset="0"/>
                          <a:cs typeface="Calibri" panose="020F0502020204030204" pitchFamily="34" charset="0"/>
                        </a:rPr>
                        <a:t>First meeting with client in Jan 9, 23 : interested in BR and DA</a:t>
                      </a:r>
                    </a:p>
                  </a:txBody>
                  <a:tcPr anchor="ctr"/>
                </a:tc>
                <a:tc>
                  <a:txBody>
                    <a:bodyPr/>
                    <a:lstStyle/>
                    <a:p>
                      <a:pPr rtl="0"/>
                      <a:r>
                        <a:rPr lang="en-US" sz="1100" b="0" dirty="0">
                          <a:latin typeface="Calibri" panose="020F0502020204030204" pitchFamily="34" charset="0"/>
                          <a:ea typeface="Calibri" panose="020F0502020204030204" pitchFamily="34" charset="0"/>
                          <a:cs typeface="Calibri" panose="020F0502020204030204" pitchFamily="34" charset="0"/>
                        </a:rPr>
                        <a:t>Meeting when he comes to Morocco ?</a:t>
                      </a:r>
                    </a:p>
                  </a:txBody>
                  <a:tcPr anchor="ctr"/>
                </a:tc>
                <a:extLst>
                  <a:ext uri="{0D108BD9-81ED-4DB2-BD59-A6C34878D82A}">
                    <a16:rowId xmlns:a16="http://schemas.microsoft.com/office/drawing/2014/main" val="1351986402"/>
                  </a:ext>
                </a:extLst>
              </a:tr>
              <a:tr h="52443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solidFill>
                            <a:schemeClr val="tx1"/>
                          </a:solidFill>
                          <a:latin typeface="Calibri" panose="020F0502020204030204" pitchFamily="34" charset="0"/>
                          <a:ea typeface="Calibri" panose="020F0502020204030204" pitchFamily="34" charset="0"/>
                          <a:cs typeface="Calibri" panose="020F0502020204030204" pitchFamily="34" charset="0"/>
                        </a:rPr>
                        <a:t>BCG </a:t>
                      </a:r>
                    </a:p>
                  </a:txBody>
                  <a:tcPr anchor="ctr"/>
                </a:tc>
                <a:tc>
                  <a:txBody>
                    <a:bodyPr/>
                    <a:lstStyle/>
                    <a:p>
                      <a:pPr rtl="0"/>
                      <a:r>
                        <a:rPr lang="en-US" sz="1100" b="0" dirty="0">
                          <a:latin typeface="Calibri" panose="020F0502020204030204" pitchFamily="34" charset="0"/>
                          <a:ea typeface="Calibri" panose="020F0502020204030204" pitchFamily="34" charset="0"/>
                          <a:cs typeface="Calibri" panose="020F0502020204030204" pitchFamily="34" charset="0"/>
                        </a:rPr>
                        <a:t>Martin/</a:t>
                      </a:r>
                      <a:r>
                        <a:rPr lang="en-US" sz="1100" b="0" dirty="0" err="1">
                          <a:latin typeface="Calibri" panose="020F0502020204030204" pitchFamily="34" charset="0"/>
                          <a:ea typeface="Calibri" panose="020F0502020204030204" pitchFamily="34" charset="0"/>
                          <a:cs typeface="Calibri" panose="020F0502020204030204" pitchFamily="34" charset="0"/>
                        </a:rPr>
                        <a:t>Nacer</a:t>
                      </a:r>
                      <a:endParaRPr lang="en-US" sz="1100" b="0" dirty="0">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marL="171450" indent="-171450" rtl="0">
                        <a:buFont typeface="Wingdings" panose="05000000000000000000" pitchFamily="2" charset="2"/>
                        <a:buChar char="§"/>
                      </a:pPr>
                      <a:r>
                        <a:rPr lang="en-US" sz="1100" b="0" noProof="0" dirty="0">
                          <a:solidFill>
                            <a:schemeClr val="bg2"/>
                          </a:solidFill>
                          <a:latin typeface="Calibri" panose="020F0502020204030204" pitchFamily="34" charset="0"/>
                          <a:ea typeface="Calibri" panose="020F0502020204030204" pitchFamily="34" charset="0"/>
                          <a:cs typeface="Calibri" panose="020F0502020204030204" pitchFamily="34" charset="0"/>
                        </a:rPr>
                        <a:t>A. Daman &amp; Z. </a:t>
                      </a:r>
                      <a:r>
                        <a:rPr lang="en-US" sz="1100" b="0" noProof="0" dirty="0" err="1">
                          <a:solidFill>
                            <a:schemeClr val="bg2"/>
                          </a:solidFill>
                          <a:latin typeface="Calibri" panose="020F0502020204030204" pitchFamily="34" charset="0"/>
                          <a:ea typeface="Calibri" panose="020F0502020204030204" pitchFamily="34" charset="0"/>
                          <a:cs typeface="Calibri" panose="020F0502020204030204" pitchFamily="34" charset="0"/>
                        </a:rPr>
                        <a:t>Sqalli</a:t>
                      </a:r>
                      <a:r>
                        <a:rPr lang="en-US" sz="1100" b="0" noProof="0" dirty="0">
                          <a:solidFill>
                            <a:schemeClr val="bg2"/>
                          </a:solidFill>
                          <a:latin typeface="Calibri" panose="020F0502020204030204" pitchFamily="34" charset="0"/>
                          <a:ea typeface="Calibri" panose="020F0502020204030204" pitchFamily="34" charset="0"/>
                          <a:cs typeface="Calibri" panose="020F0502020204030204" pitchFamily="34" charset="0"/>
                        </a:rPr>
                        <a:t> : Meeting Feb14, 23</a:t>
                      </a:r>
                    </a:p>
                    <a:p>
                      <a:pPr marL="171450" indent="-171450" rtl="0">
                        <a:buFont typeface="Wingdings" panose="05000000000000000000" pitchFamily="2" charset="2"/>
                        <a:buChar char="§"/>
                      </a:pPr>
                      <a:r>
                        <a:rPr lang="en-US" sz="1100" b="0" noProof="0" dirty="0">
                          <a:latin typeface="Calibri" panose="020F0502020204030204" pitchFamily="34" charset="0"/>
                          <a:ea typeface="Calibri" panose="020F0502020204030204" pitchFamily="34" charset="0"/>
                          <a:cs typeface="Calibri" panose="020F0502020204030204" pitchFamily="34" charset="0"/>
                        </a:rPr>
                        <a:t>H. Maher : Coffee with Hamza to be scheduled</a:t>
                      </a:r>
                    </a:p>
                    <a:p>
                      <a:pPr marL="171450" indent="-171450" rtl="0">
                        <a:buFont typeface="Wingdings" panose="05000000000000000000" pitchFamily="2" charset="2"/>
                        <a:buChar char="§"/>
                      </a:pPr>
                      <a:r>
                        <a:rPr lang="en-US" sz="1100" b="0" noProof="0" dirty="0">
                          <a:latin typeface="Calibri" panose="020F0502020204030204" pitchFamily="34" charset="0"/>
                          <a:ea typeface="Calibri" panose="020F0502020204030204" pitchFamily="34" charset="0"/>
                          <a:cs typeface="Calibri" panose="020F0502020204030204" pitchFamily="34" charset="0"/>
                        </a:rPr>
                        <a:t>S. </a:t>
                      </a:r>
                      <a:r>
                        <a:rPr lang="en-US" sz="1100" b="0" noProof="0" dirty="0" err="1">
                          <a:latin typeface="Calibri" panose="020F0502020204030204" pitchFamily="34" charset="0"/>
                          <a:ea typeface="Calibri" panose="020F0502020204030204" pitchFamily="34" charset="0"/>
                          <a:cs typeface="Calibri" panose="020F0502020204030204" pitchFamily="34" charset="0"/>
                        </a:rPr>
                        <a:t>Duranton</a:t>
                      </a:r>
                      <a:r>
                        <a:rPr lang="en-US" sz="1100" b="0" noProof="0" dirty="0">
                          <a:latin typeface="Calibri" panose="020F0502020204030204" pitchFamily="34" charset="0"/>
                          <a:ea typeface="Calibri" panose="020F0502020204030204" pitchFamily="34" charset="0"/>
                          <a:cs typeface="Calibri" panose="020F0502020204030204" pitchFamily="34" charset="0"/>
                        </a:rPr>
                        <a:t> :  no need for the moment (email Feb 2, 23)</a:t>
                      </a:r>
                    </a:p>
                  </a:txBody>
                  <a:tcPr anchor="ctr"/>
                </a:tc>
                <a:tc>
                  <a:txBody>
                    <a:bodyPr/>
                    <a:lstStyle/>
                    <a:p>
                      <a:pPr rtl="0"/>
                      <a:r>
                        <a:rPr lang="en-US" sz="1100" b="0" dirty="0">
                          <a:latin typeface="Calibri" panose="020F0502020204030204" pitchFamily="34" charset="0"/>
                          <a:ea typeface="Calibri" panose="020F0502020204030204" pitchFamily="34" charset="0"/>
                          <a:cs typeface="Calibri" panose="020F0502020204030204" pitchFamily="34" charset="0"/>
                        </a:rPr>
                        <a:t>H. Maher coffee to be scheduled</a:t>
                      </a:r>
                    </a:p>
                  </a:txBody>
                  <a:tcPr anchor="ctr"/>
                </a:tc>
                <a:extLst>
                  <a:ext uri="{0D108BD9-81ED-4DB2-BD59-A6C34878D82A}">
                    <a16:rowId xmlns:a16="http://schemas.microsoft.com/office/drawing/2014/main" val="163090239"/>
                  </a:ext>
                </a:extLst>
              </a:tr>
              <a:tr h="82026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tx1"/>
                          </a:solidFill>
                          <a:latin typeface="Calibri" panose="020F0502020204030204" pitchFamily="34" charset="0"/>
                          <a:ea typeface="Calibri" panose="020F0502020204030204" pitchFamily="34" charset="0"/>
                          <a:cs typeface="Calibri" panose="020F0502020204030204" pitchFamily="34" charset="0"/>
                        </a:rPr>
                        <a:t>McKinsey </a:t>
                      </a:r>
                      <a:endParaRPr lang="en-US" sz="12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marL="0" marR="0" indent="0" algn="l" rtl="0">
                        <a:lnSpc>
                          <a:spcPct val="100000"/>
                        </a:lnSpc>
                        <a:spcBef>
                          <a:spcPts val="0"/>
                        </a:spcBef>
                        <a:spcAft>
                          <a:spcPts val="0"/>
                        </a:spcAft>
                        <a:buClr>
                          <a:srgbClr val="000000"/>
                        </a:buClr>
                        <a:buFontTx/>
                        <a:buNone/>
                      </a:pPr>
                      <a:r>
                        <a:rPr lang="en-US" sz="11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Hamza/</a:t>
                      </a:r>
                      <a:r>
                        <a:rPr lang="en-US" sz="1100" b="0" i="0" u="none" strike="noStrike" cap="none" dirty="0" err="1">
                          <a:solidFill>
                            <a:schemeClr val="dk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Nacer</a:t>
                      </a:r>
                      <a:endParaRPr lang="en-US" sz="11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endParaRPr>
                    </a:p>
                  </a:txBody>
                  <a:tcPr anchor="ctr"/>
                </a:tc>
                <a:tc>
                  <a:txBody>
                    <a:bodyPr/>
                    <a:lstStyle/>
                    <a:p>
                      <a:pPr marL="171450" marR="0" indent="-171450" algn="l" rtl="0">
                        <a:lnSpc>
                          <a:spcPct val="100000"/>
                        </a:lnSpc>
                        <a:spcBef>
                          <a:spcPts val="0"/>
                        </a:spcBef>
                        <a:spcAft>
                          <a:spcPts val="0"/>
                        </a:spcAft>
                        <a:buClr>
                          <a:srgbClr val="000000"/>
                        </a:buClr>
                        <a:buFont typeface="Arial" panose="020B0604020202020204" pitchFamily="34" charset="0"/>
                        <a:buChar char="•"/>
                      </a:pPr>
                      <a:r>
                        <a:rPr lang="en-US" sz="1100" b="0" i="0" u="none" strike="noStrike" cap="none" noProof="0" dirty="0" err="1">
                          <a:solidFill>
                            <a:schemeClr val="dk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Ryad</a:t>
                      </a:r>
                      <a:r>
                        <a:rPr lang="en-US" sz="1100" b="0" i="0" u="none" strike="noStrike" cap="none" noProof="0" dirty="0">
                          <a:solidFill>
                            <a:schemeClr val="dk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office : No answer to Fatou emails </a:t>
                      </a:r>
                    </a:p>
                    <a:p>
                      <a:pPr marL="171450" marR="0" indent="-171450" algn="l" rtl="0">
                        <a:lnSpc>
                          <a:spcPct val="100000"/>
                        </a:lnSpc>
                        <a:spcBef>
                          <a:spcPts val="0"/>
                        </a:spcBef>
                        <a:spcAft>
                          <a:spcPts val="0"/>
                        </a:spcAft>
                        <a:buClr>
                          <a:srgbClr val="000000"/>
                        </a:buClr>
                        <a:buFont typeface="Arial" panose="020B0604020202020204" pitchFamily="34" charset="0"/>
                        <a:buChar char="•"/>
                      </a:pPr>
                      <a:r>
                        <a:rPr lang="en-US" sz="1100" b="0" i="0" u="none" strike="noStrike" cap="none" noProof="0" dirty="0">
                          <a:solidFill>
                            <a:schemeClr val="dk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Casa office : Call with </a:t>
                      </a:r>
                      <a:r>
                        <a:rPr lang="en-US" sz="1100" b="0" i="0" u="none" strike="noStrike" cap="none" noProof="0" dirty="0" err="1">
                          <a:solidFill>
                            <a:schemeClr val="dk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Anass</a:t>
                      </a:r>
                      <a:r>
                        <a:rPr lang="en-US" sz="1100" b="0" i="0" u="none" strike="noStrike" cap="none" noProof="0" dirty="0">
                          <a:solidFill>
                            <a:schemeClr val="dk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B. to share updates about central CCN + Ask for Mock Feb 1, 23) + </a:t>
                      </a:r>
                      <a:r>
                        <a:rPr lang="en-US" sz="1100" b="0" i="0" u="none" strike="noStrike" cap="none" noProof="0" dirty="0">
                          <a:solidFill>
                            <a:schemeClr val="bg2"/>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Meeting with </a:t>
                      </a:r>
                      <a:r>
                        <a:rPr lang="en-US" sz="1100" b="0" i="0" u="none" strike="noStrike" cap="none" noProof="0" dirty="0" err="1">
                          <a:solidFill>
                            <a:schemeClr val="bg2"/>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Anass</a:t>
                      </a:r>
                      <a:r>
                        <a:rPr lang="en-US" sz="1100" b="0" i="0" u="none" strike="noStrike" cap="none" noProof="0" dirty="0">
                          <a:solidFill>
                            <a:schemeClr val="bg2"/>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B. Feb 10, 23 to define MOCK trainings  </a:t>
                      </a:r>
                    </a:p>
                    <a:p>
                      <a:pPr marL="171450" marR="0" indent="-171450" algn="l" rtl="0">
                        <a:lnSpc>
                          <a:spcPct val="100000"/>
                        </a:lnSpc>
                        <a:spcBef>
                          <a:spcPts val="0"/>
                        </a:spcBef>
                        <a:spcAft>
                          <a:spcPts val="0"/>
                        </a:spcAft>
                        <a:buClr>
                          <a:srgbClr val="000000"/>
                        </a:buClr>
                        <a:buFont typeface="Arial" panose="020B0604020202020204" pitchFamily="34" charset="0"/>
                        <a:buChar char="•"/>
                      </a:pPr>
                      <a:r>
                        <a:rPr lang="en-US" sz="1100" b="0" i="0" u="none" strike="noStrike" cap="none" noProof="0" dirty="0">
                          <a:solidFill>
                            <a:schemeClr val="dk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McKinsey Central Office : Meeting with Nishant </a:t>
                      </a:r>
                      <a:r>
                        <a:rPr lang="en-US" sz="1100" b="0" i="0" u="none" strike="noStrike" cap="none" noProof="0" dirty="0" err="1">
                          <a:solidFill>
                            <a:schemeClr val="dk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Mohnot</a:t>
                      </a:r>
                      <a:r>
                        <a:rPr lang="en-US" sz="1100" b="0" i="0" u="none" strike="noStrike" cap="none" noProof="0" dirty="0">
                          <a:solidFill>
                            <a:schemeClr val="dk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 lead of the </a:t>
                      </a:r>
                      <a:r>
                        <a:rPr lang="en-US" sz="1100" b="0" i="0" u="none" strike="noStrike" cap="none" noProof="0" dirty="0" err="1">
                          <a:solidFill>
                            <a:schemeClr val="dk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eC&amp;I</a:t>
                      </a:r>
                      <a:r>
                        <a:rPr lang="en-US" sz="1100" b="0" i="0" u="none" strike="noStrike" cap="none" noProof="0" dirty="0">
                          <a:solidFill>
                            <a:schemeClr val="dk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team - </a:t>
                      </a:r>
                      <a:r>
                        <a:rPr lang="en-US" sz="1100" b="0" i="0" u="none" strike="noStrike" cap="none" noProof="0" dirty="0">
                          <a:solidFill>
                            <a:schemeClr val="bg2"/>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Meeting Feb 6, 23</a:t>
                      </a:r>
                      <a:endParaRPr lang="en-US" sz="1100" b="0" i="0" u="none" strike="noStrike" cap="none" noProof="0" dirty="0">
                        <a:solidFill>
                          <a:schemeClr val="dk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endParaRPr>
                    </a:p>
                    <a:p>
                      <a:pPr marL="171450" marR="0" indent="-171450" algn="l" rtl="0">
                        <a:lnSpc>
                          <a:spcPct val="100000"/>
                        </a:lnSpc>
                        <a:spcBef>
                          <a:spcPts val="0"/>
                        </a:spcBef>
                        <a:spcAft>
                          <a:spcPts val="0"/>
                        </a:spcAft>
                        <a:buClr>
                          <a:srgbClr val="000000"/>
                        </a:buClr>
                        <a:buFont typeface="Arial" panose="020B0604020202020204" pitchFamily="34" charset="0"/>
                        <a:buChar char="•"/>
                      </a:pPr>
                      <a:r>
                        <a:rPr lang="en-US" sz="1100" b="0" i="0" u="none" strike="noStrike" cap="none" noProof="0" dirty="0">
                          <a:solidFill>
                            <a:schemeClr val="dk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Egypt Office : Call btw Hamza and Jalil has to be scheduled</a:t>
                      </a:r>
                    </a:p>
                  </a:txBody>
                  <a:tcPr anchor="ctr"/>
                </a:tc>
                <a:tc>
                  <a:txBody>
                    <a:bodyPr/>
                    <a:lstStyle/>
                    <a:p>
                      <a:pPr marL="285750" indent="-285750" rtl="0">
                        <a:buFontTx/>
                        <a:buChar char="-"/>
                      </a:pPr>
                      <a:endParaRPr lang="en-US" sz="1100" b="0" dirty="0">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146588494"/>
                  </a:ext>
                </a:extLst>
              </a:tr>
              <a:tr h="37651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solidFill>
                            <a:schemeClr val="tx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Abu </a:t>
                      </a:r>
                      <a:r>
                        <a:rPr lang="en-US" sz="1200" b="1" dirty="0" err="1">
                          <a:solidFill>
                            <a:schemeClr val="tx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Dahbi</a:t>
                      </a:r>
                      <a:r>
                        <a:rPr lang="en-US" sz="1200" b="1" dirty="0">
                          <a:solidFill>
                            <a:schemeClr val="tx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Ports</a:t>
                      </a:r>
                      <a:endParaRPr lang="en-US" sz="12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noProof="0" dirty="0">
                          <a:latin typeface="Calibri" panose="020F0502020204030204" pitchFamily="34" charset="0"/>
                          <a:ea typeface="Calibri" panose="020F0502020204030204" pitchFamily="34" charset="0"/>
                          <a:cs typeface="Calibri" panose="020F0502020204030204" pitchFamily="34" charset="0"/>
                        </a:rPr>
                        <a:t>Keith</a:t>
                      </a:r>
                      <a:endParaRPr lang="en-US" sz="1100" b="0" dirty="0">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rtl="0"/>
                      <a:r>
                        <a:rPr lang="en-US" sz="1100" b="0" noProof="0" dirty="0">
                          <a:latin typeface="Calibri" panose="020F0502020204030204" pitchFamily="34" charset="0"/>
                          <a:ea typeface="Calibri" panose="020F0502020204030204" pitchFamily="34" charset="0"/>
                          <a:cs typeface="Calibri" panose="020F0502020204030204" pitchFamily="34" charset="0"/>
                        </a:rPr>
                        <a:t>No news</a:t>
                      </a:r>
                    </a:p>
                  </a:txBody>
                  <a:tcPr anchor="ctr"/>
                </a:tc>
                <a:tc>
                  <a:txBody>
                    <a:bodyPr/>
                    <a:lstStyle/>
                    <a:p>
                      <a:pPr rtl="0"/>
                      <a:r>
                        <a:rPr lang="en-US" sz="1100" b="0" dirty="0">
                          <a:latin typeface="Calibri" panose="020F0502020204030204" pitchFamily="34" charset="0"/>
                          <a:ea typeface="Calibri" panose="020F0502020204030204" pitchFamily="34" charset="0"/>
                          <a:cs typeface="Calibri" panose="020F0502020204030204" pitchFamily="34" charset="0"/>
                        </a:rPr>
                        <a:t>?</a:t>
                      </a:r>
                    </a:p>
                  </a:txBody>
                  <a:tcPr anchor="ctr"/>
                </a:tc>
                <a:extLst>
                  <a:ext uri="{0D108BD9-81ED-4DB2-BD59-A6C34878D82A}">
                    <a16:rowId xmlns:a16="http://schemas.microsoft.com/office/drawing/2014/main" val="3845643554"/>
                  </a:ext>
                </a:extLst>
              </a:tr>
              <a:tr h="806821">
                <a:tc>
                  <a:txBody>
                    <a:bodyPr/>
                    <a:lstStyle/>
                    <a:p>
                      <a:pPr rtl="0"/>
                      <a:r>
                        <a:rPr lang="en-US" sz="1200" b="1" dirty="0">
                          <a:solidFill>
                            <a:schemeClr val="tx1"/>
                          </a:solidFill>
                          <a:latin typeface="Calibri" panose="020F0502020204030204" pitchFamily="34" charset="0"/>
                          <a:ea typeface="Calibri" panose="020F0502020204030204" pitchFamily="34" charset="0"/>
                          <a:cs typeface="Calibri" panose="020F0502020204030204" pitchFamily="34" charset="0"/>
                        </a:rPr>
                        <a:t>Mastercard</a:t>
                      </a:r>
                    </a:p>
                  </a:txBody>
                  <a:tcPr anchor="ctr"/>
                </a:tc>
                <a:tc>
                  <a:txBody>
                    <a:bodyPr/>
                    <a:lstStyle/>
                    <a:p>
                      <a:pPr rtl="0"/>
                      <a:r>
                        <a:rPr lang="en-US" sz="1100" b="0" dirty="0">
                          <a:latin typeface="Calibri" panose="020F0502020204030204" pitchFamily="34" charset="0"/>
                          <a:ea typeface="Calibri" panose="020F0502020204030204" pitchFamily="34" charset="0"/>
                          <a:cs typeface="Calibri" panose="020F0502020204030204" pitchFamily="34" charset="0"/>
                        </a:rPr>
                        <a:t>Keith</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noProof="0"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Meeting Jan 18</a:t>
                      </a:r>
                      <a:r>
                        <a:rPr lang="en-US" sz="1100" b="0" dirty="0">
                          <a:latin typeface="Calibri" panose="020F0502020204030204" pitchFamily="34" charset="0"/>
                          <a:ea typeface="Calibri" panose="020F0502020204030204" pitchFamily="34" charset="0"/>
                          <a:cs typeface="Calibri" panose="020F0502020204030204" pitchFamily="34" charset="0"/>
                        </a:rPr>
                        <a:t>, 23 – have to assess possibility to work in a retainer basis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0"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b="0"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rPr>
                        <a:t>Matteo comment : My friend at MasterCard told me that in his opinion there is very little we can do for Financial Institutions like that, as Data is basically a product they sell to their clients and they are "personally" taking care of every step of the value chain. It may be a steep way to sell Analytics to these guys, but maybe the conversations you are having have a different tone.  </a:t>
                      </a:r>
                    </a:p>
                  </a:txBody>
                  <a:tcPr anchor="ctr"/>
                </a:tc>
                <a:tc>
                  <a:txBody>
                    <a:bodyPr/>
                    <a:lstStyle/>
                    <a:p>
                      <a:pPr rtl="0"/>
                      <a:endParaRPr lang="en-US" sz="1100" b="0" dirty="0">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699954125"/>
                  </a:ext>
                </a:extLst>
              </a:tr>
              <a:tr h="327211">
                <a:tc>
                  <a:txBody>
                    <a:bodyPr/>
                    <a:lstStyle/>
                    <a:p>
                      <a:pPr rtl="0"/>
                      <a:r>
                        <a:rPr lang="en-US" sz="1200" b="1" dirty="0">
                          <a:solidFill>
                            <a:schemeClr val="tx1"/>
                          </a:solidFill>
                          <a:latin typeface="Calibri" panose="020F0502020204030204" pitchFamily="34" charset="0"/>
                          <a:ea typeface="Calibri" panose="020F0502020204030204" pitchFamily="34" charset="0"/>
                          <a:cs typeface="Calibri" panose="020F0502020204030204" pitchFamily="34" charset="0"/>
                        </a:rPr>
                        <a:t>Roche</a:t>
                      </a:r>
                    </a:p>
                  </a:txBody>
                  <a:tcPr anchor="ctr"/>
                </a:tc>
                <a:tc>
                  <a:txBody>
                    <a:bodyPr/>
                    <a:lstStyle/>
                    <a:p>
                      <a:pPr rtl="0"/>
                      <a:r>
                        <a:rPr lang="en-US" sz="1100" b="0" dirty="0" err="1">
                          <a:latin typeface="Calibri" panose="020F0502020204030204" pitchFamily="34" charset="0"/>
                          <a:ea typeface="Calibri" panose="020F0502020204030204" pitchFamily="34" charset="0"/>
                          <a:cs typeface="Calibri" panose="020F0502020204030204" pitchFamily="34" charset="0"/>
                        </a:rPr>
                        <a:t>Oumaima</a:t>
                      </a:r>
                      <a:r>
                        <a:rPr lang="en-US" sz="1100" b="0" dirty="0">
                          <a:latin typeface="Calibri" panose="020F0502020204030204" pitchFamily="34" charset="0"/>
                          <a:ea typeface="Calibri" panose="020F0502020204030204" pitchFamily="34" charset="0"/>
                          <a:cs typeface="Calibri" panose="020F0502020204030204" pitchFamily="34" charset="0"/>
                        </a:rPr>
                        <a:t>/</a:t>
                      </a:r>
                      <a:r>
                        <a:rPr lang="en-US" sz="1100" b="0" dirty="0" err="1">
                          <a:latin typeface="Calibri" panose="020F0502020204030204" pitchFamily="34" charset="0"/>
                          <a:ea typeface="Calibri" panose="020F0502020204030204" pitchFamily="34" charset="0"/>
                          <a:cs typeface="Calibri" panose="020F0502020204030204" pitchFamily="34" charset="0"/>
                        </a:rPr>
                        <a:t>Nacer</a:t>
                      </a:r>
                      <a:endParaRPr lang="en-US" sz="1100" b="0" dirty="0">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u="none" strike="noStrike" cap="none" dirty="0">
                          <a:solidFill>
                            <a:schemeClr val="bg2"/>
                          </a:solidFill>
                          <a:latin typeface="Calibri" panose="020F0502020204030204" pitchFamily="34" charset="0"/>
                          <a:ea typeface="Calibri" panose="020F0502020204030204" pitchFamily="34" charset="0"/>
                          <a:cs typeface="Calibri" panose="020F0502020204030204" pitchFamily="34" charset="0"/>
                          <a:sym typeface="Arial"/>
                        </a:rPr>
                        <a:t>Meeting to present DA services Feb 7, 23</a:t>
                      </a:r>
                    </a:p>
                  </a:txBody>
                  <a:tcPr anchor="ctr"/>
                </a:tc>
                <a:tc>
                  <a:txBody>
                    <a:bodyPr/>
                    <a:lstStyle/>
                    <a:p>
                      <a:pPr rtl="0"/>
                      <a:endParaRPr lang="en-US" sz="1100" b="0" dirty="0">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726514660"/>
                  </a:ext>
                </a:extLst>
              </a:tr>
              <a:tr h="327211">
                <a:tc>
                  <a:txBody>
                    <a:bodyPr/>
                    <a:lstStyle/>
                    <a:p>
                      <a:pPr rtl="0"/>
                      <a:r>
                        <a:rPr lang="en-US" sz="1200" b="1" dirty="0">
                          <a:solidFill>
                            <a:schemeClr val="tx1"/>
                          </a:solidFill>
                          <a:latin typeface="Calibri" panose="020F0502020204030204" pitchFamily="34" charset="0"/>
                          <a:ea typeface="Calibri" panose="020F0502020204030204" pitchFamily="34" charset="0"/>
                          <a:cs typeface="Calibri" panose="020F0502020204030204" pitchFamily="34" charset="0"/>
                        </a:rPr>
                        <a:t>Al </a:t>
                      </a:r>
                      <a:r>
                        <a:rPr lang="en-US" sz="1200" b="1" dirty="0" err="1">
                          <a:solidFill>
                            <a:schemeClr val="tx1"/>
                          </a:solidFill>
                          <a:latin typeface="Calibri" panose="020F0502020204030204" pitchFamily="34" charset="0"/>
                          <a:ea typeface="Calibri" panose="020F0502020204030204" pitchFamily="34" charset="0"/>
                          <a:cs typeface="Calibri" panose="020F0502020204030204" pitchFamily="34" charset="0"/>
                        </a:rPr>
                        <a:t>Mada</a:t>
                      </a:r>
                      <a:endParaRPr lang="en-US" sz="12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rtl="0"/>
                      <a:r>
                        <a:rPr lang="en-US" sz="1100" b="0" dirty="0">
                          <a:latin typeface="Calibri" panose="020F0502020204030204" pitchFamily="34" charset="0"/>
                          <a:ea typeface="Calibri" panose="020F0502020204030204" pitchFamily="34" charset="0"/>
                          <a:cs typeface="Calibri" panose="020F0502020204030204" pitchFamily="34" charset="0"/>
                        </a:rPr>
                        <a:t>Hadia/Nada</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u="none" strike="noStrike" cap="none" dirty="0">
                          <a:solidFill>
                            <a:schemeClr val="bg2"/>
                          </a:solidFill>
                          <a:latin typeface="Calibri" panose="020F0502020204030204" pitchFamily="34" charset="0"/>
                          <a:ea typeface="Calibri" panose="020F0502020204030204" pitchFamily="34" charset="0"/>
                          <a:cs typeface="Calibri" panose="020F0502020204030204" pitchFamily="34" charset="0"/>
                          <a:sym typeface="Arial"/>
                        </a:rPr>
                        <a:t>Call about needs in reporting automation (RPA) + NLP </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u="none" strike="noStrike" cap="none" dirty="0">
                          <a:solidFill>
                            <a:schemeClr val="bg2"/>
                          </a:solidFill>
                          <a:latin typeface="Calibri" panose="020F0502020204030204" pitchFamily="34" charset="0"/>
                          <a:ea typeface="Calibri" panose="020F0502020204030204" pitchFamily="34" charset="0"/>
                          <a:cs typeface="Calibri" panose="020F0502020204030204" pitchFamily="34" charset="0"/>
                          <a:sym typeface="Arial"/>
                        </a:rPr>
                        <a:t>Meeting K. </a:t>
                      </a:r>
                      <a:r>
                        <a:rPr lang="en-US" sz="1100" b="0" i="0" u="none" strike="noStrike" cap="none" dirty="0" err="1">
                          <a:solidFill>
                            <a:schemeClr val="bg2"/>
                          </a:solidFill>
                          <a:latin typeface="Calibri" panose="020F0502020204030204" pitchFamily="34" charset="0"/>
                          <a:ea typeface="Calibri" panose="020F0502020204030204" pitchFamily="34" charset="0"/>
                          <a:cs typeface="Calibri" panose="020F0502020204030204" pitchFamily="34" charset="0"/>
                          <a:sym typeface="Arial"/>
                        </a:rPr>
                        <a:t>Chbani</a:t>
                      </a:r>
                      <a:endParaRPr lang="en-US" sz="1100" b="0" i="0" u="none" strike="noStrike" cap="none" dirty="0">
                        <a:solidFill>
                          <a:schemeClr val="bg2"/>
                        </a:solidFill>
                        <a:latin typeface="Calibri" panose="020F0502020204030204" pitchFamily="34" charset="0"/>
                        <a:ea typeface="Calibri" panose="020F0502020204030204" pitchFamily="34" charset="0"/>
                        <a:cs typeface="Calibri" panose="020F0502020204030204" pitchFamily="34" charset="0"/>
                        <a:sym typeface="Arial"/>
                      </a:endParaRPr>
                    </a:p>
                    <a:p>
                      <a:pPr rtl="0"/>
                      <a:endParaRPr lang="en-US" sz="1100" b="0" dirty="0">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880811691"/>
                  </a:ext>
                </a:extLst>
              </a:tr>
            </a:tbl>
          </a:graphicData>
        </a:graphic>
      </p:graphicFrame>
    </p:spTree>
    <p:extLst>
      <p:ext uri="{BB962C8B-B14F-4D97-AF65-F5344CB8AC3E}">
        <p14:creationId xmlns:p14="http://schemas.microsoft.com/office/powerpoint/2010/main" val="2949612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ECD4FA8-6A89-11CA-912C-282DBA86304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4" name="Object 3" hidden="1">
                        <a:extLst>
                          <a:ext uri="{FF2B5EF4-FFF2-40B4-BE49-F238E27FC236}">
                            <a16:creationId xmlns:a16="http://schemas.microsoft.com/office/drawing/2014/main" id="{5ECD4FA8-6A89-11CA-912C-282DBA8630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38F601C-DDF2-4332-DC88-9EB661F886D9}"/>
              </a:ext>
            </a:extLst>
          </p:cNvPr>
          <p:cNvSpPr>
            <a:spLocks noGrp="1"/>
          </p:cNvSpPr>
          <p:nvPr>
            <p:ph type="title"/>
          </p:nvPr>
        </p:nvSpPr>
        <p:spPr>
          <a:xfrm>
            <a:off x="550863" y="560588"/>
            <a:ext cx="11089972" cy="443198"/>
          </a:xfrm>
        </p:spPr>
        <p:txBody>
          <a:bodyPr vert="horz"/>
          <a:lstStyle/>
          <a:p>
            <a:r>
              <a:rPr lang="en-US" dirty="0"/>
              <a:t>Business Development </a:t>
            </a:r>
          </a:p>
        </p:txBody>
      </p:sp>
      <p:graphicFrame>
        <p:nvGraphicFramePr>
          <p:cNvPr id="9" name="Table 9">
            <a:extLst>
              <a:ext uri="{FF2B5EF4-FFF2-40B4-BE49-F238E27FC236}">
                <a16:creationId xmlns:a16="http://schemas.microsoft.com/office/drawing/2014/main" id="{1F9F8701-E4A5-9825-0EE5-567D552FF8ED}"/>
              </a:ext>
            </a:extLst>
          </p:cNvPr>
          <p:cNvGraphicFramePr>
            <a:graphicFrameLocks noGrp="1"/>
          </p:cNvGraphicFramePr>
          <p:nvPr>
            <p:extLst>
              <p:ext uri="{D42A27DB-BD31-4B8C-83A1-F6EECF244321}">
                <p14:modId xmlns:p14="http://schemas.microsoft.com/office/powerpoint/2010/main" val="2296559762"/>
              </p:ext>
            </p:extLst>
          </p:nvPr>
        </p:nvGraphicFramePr>
        <p:xfrm>
          <a:off x="467416" y="1158710"/>
          <a:ext cx="10944320" cy="4785353"/>
        </p:xfrm>
        <a:graphic>
          <a:graphicData uri="http://schemas.openxmlformats.org/drawingml/2006/table">
            <a:tbl>
              <a:tblPr firstRow="1" bandRow="1">
                <a:tableStyleId>{5C22544A-7EE6-4342-B048-85BDC9FD1C3A}</a:tableStyleId>
              </a:tblPr>
              <a:tblGrid>
                <a:gridCol w="1390260">
                  <a:extLst>
                    <a:ext uri="{9D8B030D-6E8A-4147-A177-3AD203B41FA5}">
                      <a16:colId xmlns:a16="http://schemas.microsoft.com/office/drawing/2014/main" val="1969289103"/>
                    </a:ext>
                  </a:extLst>
                </a:gridCol>
                <a:gridCol w="1992429">
                  <a:extLst>
                    <a:ext uri="{9D8B030D-6E8A-4147-A177-3AD203B41FA5}">
                      <a16:colId xmlns:a16="http://schemas.microsoft.com/office/drawing/2014/main" val="4104416650"/>
                    </a:ext>
                  </a:extLst>
                </a:gridCol>
                <a:gridCol w="4825551">
                  <a:extLst>
                    <a:ext uri="{9D8B030D-6E8A-4147-A177-3AD203B41FA5}">
                      <a16:colId xmlns:a16="http://schemas.microsoft.com/office/drawing/2014/main" val="2499855687"/>
                    </a:ext>
                  </a:extLst>
                </a:gridCol>
                <a:gridCol w="2736080">
                  <a:extLst>
                    <a:ext uri="{9D8B030D-6E8A-4147-A177-3AD203B41FA5}">
                      <a16:colId xmlns:a16="http://schemas.microsoft.com/office/drawing/2014/main" val="1754717374"/>
                    </a:ext>
                  </a:extLst>
                </a:gridCol>
              </a:tblGrid>
              <a:tr h="327211">
                <a:tc>
                  <a:txBody>
                    <a:bodyPr/>
                    <a:lstStyle/>
                    <a:p>
                      <a:pPr algn="ctr" rtl="0"/>
                      <a:r>
                        <a:rPr lang="en-US" sz="1200" dirty="0">
                          <a:latin typeface="Calibri" panose="020F0502020204030204" pitchFamily="34" charset="0"/>
                          <a:ea typeface="Calibri" panose="020F0502020204030204" pitchFamily="34" charset="0"/>
                          <a:cs typeface="Calibri" panose="020F0502020204030204" pitchFamily="34" charset="0"/>
                        </a:rPr>
                        <a:t>Prospect</a:t>
                      </a:r>
                    </a:p>
                  </a:txBody>
                  <a:tcPr/>
                </a:tc>
                <a:tc>
                  <a:txBody>
                    <a:bodyPr/>
                    <a:lstStyle/>
                    <a:p>
                      <a:pPr algn="ctr" rtl="0"/>
                      <a:r>
                        <a:rPr lang="en-US" sz="1200" dirty="0">
                          <a:latin typeface="Calibri" panose="020F0502020204030204" pitchFamily="34" charset="0"/>
                          <a:ea typeface="Calibri" panose="020F0502020204030204" pitchFamily="34" charset="0"/>
                          <a:cs typeface="Calibri" panose="020F0502020204030204" pitchFamily="34" charset="0"/>
                        </a:rPr>
                        <a:t>VP</a:t>
                      </a:r>
                    </a:p>
                  </a:txBody>
                  <a:tcPr/>
                </a:tc>
                <a:tc>
                  <a:txBody>
                    <a:bodyPr/>
                    <a:lstStyle/>
                    <a:p>
                      <a:pPr algn="ctr" rtl="0"/>
                      <a:r>
                        <a:rPr lang="en-US" sz="1200" dirty="0">
                          <a:latin typeface="Calibri" panose="020F0502020204030204" pitchFamily="34" charset="0"/>
                          <a:ea typeface="Calibri" panose="020F0502020204030204" pitchFamily="34" charset="0"/>
                          <a:cs typeface="Calibri" panose="020F0502020204030204" pitchFamily="34" charset="0"/>
                        </a:rPr>
                        <a:t>History</a:t>
                      </a:r>
                    </a:p>
                  </a:txBody>
                  <a:tcPr/>
                </a:tc>
                <a:tc>
                  <a:txBody>
                    <a:bodyPr/>
                    <a:lstStyle/>
                    <a:p>
                      <a:pPr algn="ctr" rtl="0"/>
                      <a:r>
                        <a:rPr lang="en-US" sz="1200" dirty="0">
                          <a:latin typeface="Calibri" panose="020F0502020204030204" pitchFamily="34" charset="0"/>
                          <a:ea typeface="Calibri" panose="020F0502020204030204" pitchFamily="34" charset="0"/>
                          <a:cs typeface="Calibri" panose="020F0502020204030204" pitchFamily="34" charset="0"/>
                        </a:rPr>
                        <a:t>Next action</a:t>
                      </a:r>
                    </a:p>
                  </a:txBody>
                  <a:tcPr/>
                </a:tc>
                <a:extLst>
                  <a:ext uri="{0D108BD9-81ED-4DB2-BD59-A6C34878D82A}">
                    <a16:rowId xmlns:a16="http://schemas.microsoft.com/office/drawing/2014/main" val="2982229637"/>
                  </a:ext>
                </a:extLst>
              </a:tr>
              <a:tr h="1411937">
                <a:tc>
                  <a:txBody>
                    <a:bodyPr/>
                    <a:lstStyle/>
                    <a:p>
                      <a:pPr algn="just" rtl="0"/>
                      <a:r>
                        <a:rPr lang="en-US" sz="1200" b="1" dirty="0">
                          <a:solidFill>
                            <a:schemeClr val="tx1"/>
                          </a:solidFill>
                          <a:latin typeface="Calibri" panose="020F0502020204030204" pitchFamily="34" charset="0"/>
                          <a:ea typeface="Calibri" panose="020F0502020204030204" pitchFamily="34" charset="0"/>
                          <a:cs typeface="Calibri" panose="020F0502020204030204" pitchFamily="34" charset="0"/>
                        </a:rPr>
                        <a:t>Michelin</a:t>
                      </a:r>
                    </a:p>
                  </a:txBody>
                  <a:tcPr anchor="ctr"/>
                </a:tc>
                <a:tc>
                  <a:txBody>
                    <a:bodyPr/>
                    <a:lstStyle/>
                    <a:p>
                      <a:pPr algn="just" rtl="0"/>
                      <a:r>
                        <a:rPr lang="en-US" sz="11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Matteo/Ines</a:t>
                      </a:r>
                    </a:p>
                  </a:txBody>
                  <a:tcPr anchor="ctr"/>
                </a:tc>
                <a:tc>
                  <a:txBody>
                    <a:bodyPr/>
                    <a:lstStyle/>
                    <a:p>
                      <a:pPr algn="just" rtl="0"/>
                      <a:r>
                        <a:rPr lang="en-US" sz="1200" b="0" i="0" u="none" strike="noStrike" cap="none" noProof="0"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Email with DA presentation sent Jan 31, 23</a:t>
                      </a:r>
                    </a:p>
                    <a:p>
                      <a:pPr algn="just" rtl="0"/>
                      <a:endParaRPr lang="en-US" sz="1200" b="0" i="0" u="none" strike="noStrike" cap="none" noProof="0"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sym typeface="Arial"/>
                      </a:endParaRPr>
                    </a:p>
                    <a:p>
                      <a:pPr algn="just" rtl="0"/>
                      <a:r>
                        <a:rPr lang="en-US" sz="1050" b="0" i="0" u="none" strike="noStrike" cap="none" noProof="0"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sym typeface="Arial"/>
                        </a:rPr>
                        <a:t>Matteo comment : </a:t>
                      </a:r>
                      <a:r>
                        <a:rPr lang="en-US" sz="1050" b="0" i="0" u="none" strike="noStrike" cap="none"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sym typeface="Arial"/>
                        </a:rPr>
                        <a:t>I just met our friend Prem from Michelin. Prem was a heavy user of our Research services, and my need us again in the near future, but now he would like to work on some Analytics model to help him make sense of the massive quantity of data and information that he has or receives. He was thinking of taking global KPIs like inflation, or even global vehicles mileage (apparently it's something Google can provide by tracking movements on Google Maps), and of course other outside data and correlate them with </a:t>
                      </a:r>
                      <a:r>
                        <a:rPr lang="en-US" sz="1050" b="0" i="0" u="none" strike="noStrike" cap="none" dirty="0" err="1">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sym typeface="Arial"/>
                        </a:rPr>
                        <a:t>tyre</a:t>
                      </a:r>
                      <a:r>
                        <a:rPr lang="en-US" sz="1050" b="0" i="0" u="none" strike="noStrike" cap="none"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sym typeface="Arial"/>
                        </a:rPr>
                        <a:t> consumption and sales, with the final purpose of applying the model to the Michelin case and anticipate fluctuations in sales. I hope I got this right, luckily we are going to have a follow up meeting with him and Hadia in a couple of weeks! :)  He asked for a presentation about our Analytics capabilities, do we have one ready to share?</a:t>
                      </a:r>
                    </a:p>
                    <a:p>
                      <a:pPr algn="just" rtl="0"/>
                      <a:endParaRPr lang="en-US" sz="1050" b="0" i="0" u="none" strike="noStrike" cap="none" noProof="0"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1050" b="0" dirty="0">
                          <a:solidFill>
                            <a:schemeClr val="bg2"/>
                          </a:solidFill>
                          <a:latin typeface="Calibri" panose="020F0502020204030204" pitchFamily="34" charset="0"/>
                          <a:ea typeface="Calibri" panose="020F0502020204030204" pitchFamily="34" charset="0"/>
                          <a:cs typeface="Calibri" panose="020F0502020204030204" pitchFamily="34" charset="0"/>
                        </a:rPr>
                        <a:t>Meeting to present the service and define the needs Feb 15, 23</a:t>
                      </a:r>
                    </a:p>
                    <a:p>
                      <a:pPr algn="just" rtl="0"/>
                      <a:endParaRPr lang="en-US" sz="1050" b="0" i="0" u="none" strike="noStrike" cap="none" noProof="0"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fr-FR" sz="1200" dirty="0" err="1">
                          <a:solidFill>
                            <a:srgbClr val="C00000"/>
                          </a:solidFill>
                          <a:latin typeface="Calibri" panose="020F0502020204030204" pitchFamily="34" charset="0"/>
                          <a:cs typeface="Calibri" panose="020F0502020204030204" pitchFamily="34" charset="0"/>
                        </a:rPr>
                        <a:t>Competitors</a:t>
                      </a:r>
                      <a:r>
                        <a:rPr lang="fr-FR" sz="1200" dirty="0">
                          <a:latin typeface="Calibri" panose="020F0502020204030204" pitchFamily="34" charset="0"/>
                          <a:cs typeface="Calibri" panose="020F0502020204030204" pitchFamily="34" charset="0"/>
                        </a:rPr>
                        <a:t>: </a:t>
                      </a:r>
                      <a:r>
                        <a:rPr lang="fr-FR" sz="1200" dirty="0" err="1">
                          <a:latin typeface="Calibri" panose="020F0502020204030204" pitchFamily="34" charset="0"/>
                          <a:cs typeface="Calibri" panose="020F0502020204030204" pitchFamily="34" charset="0"/>
                        </a:rPr>
                        <a:t>when</a:t>
                      </a:r>
                      <a:r>
                        <a:rPr lang="fr-FR" sz="1200" dirty="0">
                          <a:latin typeface="Calibri" panose="020F0502020204030204" pitchFamily="34" charset="0"/>
                          <a:cs typeface="Calibri" panose="020F0502020204030204" pitchFamily="34" charset="0"/>
                        </a:rPr>
                        <a:t> I </a:t>
                      </a:r>
                      <a:r>
                        <a:rPr lang="fr-FR" sz="1200" dirty="0" err="1">
                          <a:latin typeface="Calibri" panose="020F0502020204030204" pitchFamily="34" charset="0"/>
                          <a:cs typeface="Calibri" panose="020F0502020204030204" pitchFamily="34" charset="0"/>
                        </a:rPr>
                        <a:t>was</a:t>
                      </a:r>
                      <a:r>
                        <a:rPr lang="fr-FR" sz="1200" dirty="0">
                          <a:latin typeface="Calibri" panose="020F0502020204030204" pitchFamily="34" charset="0"/>
                          <a:cs typeface="Calibri" panose="020F0502020204030204" pitchFamily="34" charset="0"/>
                        </a:rPr>
                        <a:t> at the IA </a:t>
                      </a:r>
                      <a:r>
                        <a:rPr lang="fr-FR" sz="1200" dirty="0" err="1">
                          <a:latin typeface="Calibri" panose="020F0502020204030204" pitchFamily="34" charset="0"/>
                          <a:cs typeface="Calibri" panose="020F0502020204030204" pitchFamily="34" charset="0"/>
                        </a:rPr>
                        <a:t>fair</a:t>
                      </a:r>
                      <a:r>
                        <a:rPr lang="fr-FR" sz="1200" dirty="0">
                          <a:latin typeface="Calibri" panose="020F0502020204030204" pitchFamily="34" charset="0"/>
                          <a:cs typeface="Calibri" panose="020F0502020204030204" pitchFamily="34" charset="0"/>
                        </a:rPr>
                        <a:t> in Paris the </a:t>
                      </a:r>
                      <a:r>
                        <a:rPr lang="fr-FR" sz="1200" dirty="0" err="1">
                          <a:latin typeface="Calibri" panose="020F0502020204030204" pitchFamily="34" charset="0"/>
                          <a:cs typeface="Calibri" panose="020F0502020204030204" pitchFamily="34" charset="0"/>
                        </a:rPr>
                        <a:t>head</a:t>
                      </a:r>
                      <a:r>
                        <a:rPr lang="fr-FR" sz="1200" dirty="0">
                          <a:latin typeface="Calibri" panose="020F0502020204030204" pitchFamily="34" charset="0"/>
                          <a:cs typeface="Calibri" panose="020F0502020204030204" pitchFamily="34" charset="0"/>
                        </a:rPr>
                        <a:t> of DA </a:t>
                      </a:r>
                      <a:r>
                        <a:rPr lang="fr-FR" sz="1200" dirty="0" err="1">
                          <a:latin typeface="Calibri" panose="020F0502020204030204" pitchFamily="34" charset="0"/>
                          <a:cs typeface="Calibri" panose="020F0502020204030204" pitchFamily="34" charset="0"/>
                        </a:rPr>
                        <a:t>told</a:t>
                      </a:r>
                      <a:r>
                        <a:rPr lang="fr-FR" sz="1200" dirty="0">
                          <a:latin typeface="Calibri" panose="020F0502020204030204" pitchFamily="34" charset="0"/>
                          <a:cs typeface="Calibri" panose="020F0502020204030204" pitchFamily="34" charset="0"/>
                        </a:rPr>
                        <a:t> me </a:t>
                      </a:r>
                      <a:r>
                        <a:rPr lang="fr-FR" sz="1200" dirty="0" err="1">
                          <a:latin typeface="Calibri" panose="020F0502020204030204" pitchFamily="34" charset="0"/>
                          <a:cs typeface="Calibri" panose="020F0502020204030204" pitchFamily="34" charset="0"/>
                        </a:rPr>
                        <a:t>that</a:t>
                      </a:r>
                      <a:r>
                        <a:rPr lang="fr-FR" sz="1200" dirty="0">
                          <a:latin typeface="Calibri" panose="020F0502020204030204" pitchFamily="34" charset="0"/>
                          <a:cs typeface="Calibri" panose="020F0502020204030204" pitchFamily="34" charset="0"/>
                        </a:rPr>
                        <a:t> </a:t>
                      </a:r>
                      <a:r>
                        <a:rPr lang="fr-FR" sz="1200" dirty="0" err="1">
                          <a:latin typeface="Calibri" panose="020F0502020204030204" pitchFamily="34" charset="0"/>
                          <a:cs typeface="Calibri" panose="020F0502020204030204" pitchFamily="34" charset="0"/>
                        </a:rPr>
                        <a:t>they</a:t>
                      </a:r>
                      <a:r>
                        <a:rPr lang="fr-FR" sz="1200" dirty="0">
                          <a:latin typeface="Calibri" panose="020F0502020204030204" pitchFamily="34" charset="0"/>
                          <a:cs typeface="Calibri" panose="020F0502020204030204" pitchFamily="34" charset="0"/>
                        </a:rPr>
                        <a:t> are </a:t>
                      </a:r>
                      <a:r>
                        <a:rPr lang="fr-FR" sz="1200" dirty="0" err="1">
                          <a:latin typeface="Calibri" panose="020F0502020204030204" pitchFamily="34" charset="0"/>
                          <a:cs typeface="Calibri" panose="020F0502020204030204" pitchFamily="34" charset="0"/>
                        </a:rPr>
                        <a:t>working</a:t>
                      </a:r>
                      <a:r>
                        <a:rPr lang="fr-FR" sz="1200" dirty="0">
                          <a:latin typeface="Calibri" panose="020F0502020204030204" pitchFamily="34" charset="0"/>
                          <a:cs typeface="Calibri" panose="020F0502020204030204" pitchFamily="34" charset="0"/>
                        </a:rPr>
                        <a:t> </a:t>
                      </a:r>
                      <a:r>
                        <a:rPr lang="fr-FR" sz="1200" dirty="0" err="1">
                          <a:latin typeface="Calibri" panose="020F0502020204030204" pitchFamily="34" charset="0"/>
                          <a:cs typeface="Calibri" panose="020F0502020204030204" pitchFamily="34" charset="0"/>
                        </a:rPr>
                        <a:t>with</a:t>
                      </a:r>
                      <a:r>
                        <a:rPr lang="fr-FR" sz="1200" dirty="0">
                          <a:latin typeface="Calibri" panose="020F0502020204030204" pitchFamily="34" charset="0"/>
                          <a:cs typeface="Calibri" panose="020F0502020204030204" pitchFamily="34" charset="0"/>
                        </a:rPr>
                        <a:t> CGI [contrat cadre avec Michelin] </a:t>
                      </a:r>
                      <a:r>
                        <a:rPr lang="fr-FR" sz="1200" dirty="0">
                          <a:latin typeface="Calibri" panose="020F0502020204030204" pitchFamily="34" charset="0"/>
                          <a:cs typeface="Calibri" panose="020F0502020204030204" pitchFamily="34" charset="0"/>
                          <a:sym typeface="Wingdings" panose="05000000000000000000" pitchFamily="2" charset="2"/>
                        </a:rPr>
                        <a:t>in DA</a:t>
                      </a:r>
                      <a:endParaRPr lang="fr-FR" sz="1200" dirty="0">
                        <a:latin typeface="Calibri" panose="020F0502020204030204" pitchFamily="34" charset="0"/>
                        <a:cs typeface="Calibri" panose="020F0502020204030204" pitchFamily="34" charset="0"/>
                      </a:endParaRPr>
                    </a:p>
                    <a:p>
                      <a:pPr algn="just" rtl="0"/>
                      <a:endParaRPr lang="en-US" sz="1050" b="0" i="0" u="none" strike="noStrike" cap="none" noProof="0"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sym typeface="Arial"/>
                      </a:endParaRPr>
                    </a:p>
                  </a:txBody>
                  <a:tcPr anchor="ctr"/>
                </a:tc>
                <a:tc>
                  <a:txBody>
                    <a:bodyPr/>
                    <a:lstStyle/>
                    <a:p>
                      <a:pPr algn="just" rtl="0"/>
                      <a:endParaRPr lang="en-US" sz="1100" b="0" dirty="0">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173554931"/>
                  </a:ext>
                </a:extLst>
              </a:tr>
              <a:tr h="388841">
                <a:tc>
                  <a:txBody>
                    <a:bodyPr/>
                    <a:lstStyle/>
                    <a:p>
                      <a:pPr algn="just" rtl="0"/>
                      <a:r>
                        <a:rPr lang="en-US" sz="1200" b="1" dirty="0">
                          <a:solidFill>
                            <a:schemeClr val="tx1"/>
                          </a:solidFill>
                          <a:latin typeface="Calibri" panose="020F0502020204030204" pitchFamily="34" charset="0"/>
                          <a:ea typeface="Calibri" panose="020F0502020204030204" pitchFamily="34" charset="0"/>
                          <a:cs typeface="Calibri" panose="020F0502020204030204" pitchFamily="34" charset="0"/>
                        </a:rPr>
                        <a:t>Nestlé</a:t>
                      </a:r>
                    </a:p>
                  </a:txBody>
                  <a:tcPr anchor="ctr"/>
                </a:tc>
                <a:tc>
                  <a:txBody>
                    <a:bodyPr/>
                    <a:lstStyle/>
                    <a:p>
                      <a:pPr algn="just" rtl="0"/>
                      <a:r>
                        <a:rPr lang="en-US" sz="1100" b="0" dirty="0">
                          <a:latin typeface="Calibri" panose="020F0502020204030204" pitchFamily="34" charset="0"/>
                          <a:ea typeface="Calibri" panose="020F0502020204030204" pitchFamily="34" charset="0"/>
                          <a:cs typeface="Calibri" panose="020F0502020204030204" pitchFamily="34" charset="0"/>
                        </a:rPr>
                        <a:t>Hamza/Ines</a:t>
                      </a:r>
                    </a:p>
                  </a:txBody>
                  <a:tcPr anchor="ctr"/>
                </a:tc>
                <a:tc>
                  <a:txBody>
                    <a:bodyPr/>
                    <a:lstStyle/>
                    <a:p>
                      <a:pPr marR="0" algn="just" rtl="0">
                        <a:lnSpc>
                          <a:spcPct val="100000"/>
                        </a:lnSpc>
                        <a:spcBef>
                          <a:spcPts val="0"/>
                        </a:spcBef>
                        <a:spcAft>
                          <a:spcPts val="0"/>
                        </a:spcAft>
                        <a:buClr>
                          <a:srgbClr val="000000"/>
                        </a:buClr>
                        <a:buFont typeface="Arial"/>
                      </a:pPr>
                      <a:r>
                        <a:rPr lang="en-US" sz="12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Client asked to postpone the conversation about DA until the digitization roadmap is complete (email Jan 24, 23)</a:t>
                      </a:r>
                      <a:endParaRPr lang="en-US" sz="1200" b="0" i="0" u="none" strike="noStrike" cap="none" noProof="0"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endParaRPr>
                    </a:p>
                  </a:txBody>
                  <a:tcPr anchor="ctr"/>
                </a:tc>
                <a:tc>
                  <a:txBody>
                    <a:bodyPr/>
                    <a:lstStyle/>
                    <a:p>
                      <a:pPr algn="just" rtl="0"/>
                      <a:endParaRPr lang="en-US" sz="1100" b="0" dirty="0">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706665882"/>
                  </a:ext>
                </a:extLst>
              </a:tr>
              <a:tr h="388841">
                <a:tc>
                  <a:txBody>
                    <a:bodyPr/>
                    <a:lstStyle/>
                    <a:p>
                      <a:pPr algn="just" rtl="0"/>
                      <a:r>
                        <a:rPr lang="en-US" sz="1200" b="1" dirty="0">
                          <a:solidFill>
                            <a:schemeClr val="tx1"/>
                          </a:solidFill>
                          <a:latin typeface="Calibri" panose="020F0502020204030204" pitchFamily="34" charset="0"/>
                          <a:ea typeface="Calibri" panose="020F0502020204030204" pitchFamily="34" charset="0"/>
                          <a:cs typeface="Calibri" panose="020F0502020204030204" pitchFamily="34" charset="0"/>
                        </a:rPr>
                        <a:t>Schneider Electric</a:t>
                      </a:r>
                    </a:p>
                  </a:txBody>
                  <a:tcPr anchor="ctr"/>
                </a:tc>
                <a:tc>
                  <a:txBody>
                    <a:bodyPr/>
                    <a:lstStyle/>
                    <a:p>
                      <a:pPr algn="just" rtl="0"/>
                      <a:r>
                        <a:rPr lang="en-US" sz="1100" b="0" dirty="0">
                          <a:latin typeface="Calibri" panose="020F0502020204030204" pitchFamily="34" charset="0"/>
                          <a:ea typeface="Calibri" panose="020F0502020204030204" pitchFamily="34" charset="0"/>
                          <a:cs typeface="Calibri" panose="020F0502020204030204" pitchFamily="34" charset="0"/>
                        </a:rPr>
                        <a:t>Martin</a:t>
                      </a:r>
                    </a:p>
                  </a:txBody>
                  <a:tcPr anchor="ctr"/>
                </a:tc>
                <a:tc>
                  <a:txBody>
                    <a:bodyPr/>
                    <a:lstStyle/>
                    <a:p>
                      <a:pPr marR="0" algn="just" rtl="0">
                        <a:lnSpc>
                          <a:spcPct val="100000"/>
                        </a:lnSpc>
                        <a:spcBef>
                          <a:spcPts val="0"/>
                        </a:spcBef>
                        <a:spcAft>
                          <a:spcPts val="0"/>
                        </a:spcAft>
                        <a:buClr>
                          <a:srgbClr val="000000"/>
                        </a:buClr>
                        <a:buFont typeface="Arial"/>
                      </a:pPr>
                      <a:r>
                        <a:rPr lang="en-US" sz="1200" b="0" i="0" u="none" strike="noStrike" cap="none" noProof="0"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Aurelie </a:t>
                      </a:r>
                      <a:r>
                        <a:rPr lang="en-US" sz="1200" b="0" i="0" u="none" strike="noStrike" cap="none" noProof="0" dirty="0" err="1">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Bergugnat</a:t>
                      </a:r>
                      <a:r>
                        <a:rPr lang="en-US" sz="1200" b="0" i="0" u="none" strike="noStrike" cap="none" noProof="0"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 </a:t>
                      </a:r>
                      <a:r>
                        <a:rPr lang="en-US" sz="1200" b="0" i="0" u="none" strike="noStrike" cap="none" noProof="0" dirty="0">
                          <a:solidFill>
                            <a:schemeClr val="dk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Potential needs in data management ?</a:t>
                      </a:r>
                      <a:endParaRPr lang="en-US" sz="1200" b="0" i="0" u="none" strike="noStrike" cap="none" noProof="0"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endParaRPr>
                    </a:p>
                  </a:txBody>
                  <a:tcPr anchor="ctr"/>
                </a:tc>
                <a:tc>
                  <a:txBody>
                    <a:bodyPr/>
                    <a:lstStyle/>
                    <a:p>
                      <a:pPr algn="just" rtl="0"/>
                      <a:endParaRPr lang="en-US" sz="1100" b="0" dirty="0">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404703018"/>
                  </a:ext>
                </a:extLst>
              </a:tr>
              <a:tr h="388841">
                <a:tc>
                  <a:txBody>
                    <a:bodyPr/>
                    <a:lstStyle/>
                    <a:p>
                      <a:pPr algn="just" rtl="0"/>
                      <a:r>
                        <a:rPr lang="en-US" sz="1200" b="1" dirty="0">
                          <a:solidFill>
                            <a:schemeClr val="tx1"/>
                          </a:solidFill>
                          <a:latin typeface="Calibri" panose="020F0502020204030204" pitchFamily="34" charset="0"/>
                          <a:ea typeface="Calibri" panose="020F0502020204030204" pitchFamily="34" charset="0"/>
                          <a:cs typeface="Calibri" panose="020F0502020204030204" pitchFamily="34" charset="0"/>
                        </a:rPr>
                        <a:t>Bain Company</a:t>
                      </a:r>
                    </a:p>
                  </a:txBody>
                  <a:tcPr anchor="ctr"/>
                </a:tc>
                <a:tc>
                  <a:txBody>
                    <a:bodyPr/>
                    <a:lstStyle/>
                    <a:p>
                      <a:pPr algn="just" rtl="0"/>
                      <a:r>
                        <a:rPr lang="en-US" sz="1100" b="0" dirty="0">
                          <a:latin typeface="Calibri" panose="020F0502020204030204" pitchFamily="34" charset="0"/>
                          <a:ea typeface="Calibri" panose="020F0502020204030204" pitchFamily="34" charset="0"/>
                          <a:cs typeface="Calibri" panose="020F0502020204030204" pitchFamily="34" charset="0"/>
                        </a:rPr>
                        <a:t>Dmitry</a:t>
                      </a:r>
                    </a:p>
                  </a:txBody>
                  <a:tcPr anchor="ctr"/>
                </a:tc>
                <a:tc>
                  <a:txBody>
                    <a:bodyPr/>
                    <a:lstStyle/>
                    <a:p>
                      <a:pPr marR="0" algn="just" rtl="0">
                        <a:lnSpc>
                          <a:spcPct val="100000"/>
                        </a:lnSpc>
                        <a:spcBef>
                          <a:spcPts val="0"/>
                        </a:spcBef>
                        <a:spcAft>
                          <a:spcPts val="0"/>
                        </a:spcAft>
                        <a:buClr>
                          <a:srgbClr val="000000"/>
                        </a:buClr>
                        <a:buFont typeface="Arial"/>
                      </a:pPr>
                      <a:r>
                        <a:rPr lang="en-US" sz="1200" b="0" i="0" u="none" strike="noStrike" cap="none" noProof="0"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Presentation of DA Services sent Jan 30, 23</a:t>
                      </a:r>
                    </a:p>
                  </a:txBody>
                  <a:tcPr anchor="ctr"/>
                </a:tc>
                <a:tc>
                  <a:txBody>
                    <a:bodyPr/>
                    <a:lstStyle/>
                    <a:p>
                      <a:pPr algn="just" rtl="0"/>
                      <a:r>
                        <a:rPr lang="en-US" sz="1100" b="0" dirty="0">
                          <a:latin typeface="Calibri" panose="020F0502020204030204" pitchFamily="34" charset="0"/>
                          <a:ea typeface="Calibri" panose="020F0502020204030204" pitchFamily="34" charset="0"/>
                          <a:cs typeface="Calibri" panose="020F0502020204030204" pitchFamily="34" charset="0"/>
                        </a:rPr>
                        <a:t>Meeting to be scheduled</a:t>
                      </a:r>
                    </a:p>
                  </a:txBody>
                  <a:tcPr anchor="ctr"/>
                </a:tc>
                <a:extLst>
                  <a:ext uri="{0D108BD9-81ED-4DB2-BD59-A6C34878D82A}">
                    <a16:rowId xmlns:a16="http://schemas.microsoft.com/office/drawing/2014/main" val="4134668427"/>
                  </a:ext>
                </a:extLst>
              </a:tr>
            </a:tbl>
          </a:graphicData>
        </a:graphic>
      </p:graphicFrame>
    </p:spTree>
    <p:extLst>
      <p:ext uri="{BB962C8B-B14F-4D97-AF65-F5344CB8AC3E}">
        <p14:creationId xmlns:p14="http://schemas.microsoft.com/office/powerpoint/2010/main" val="1015678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D4BF006-D640-7E42-A6CA-D8CA40D2FC60}"/>
              </a:ext>
            </a:extLst>
          </p:cNvPr>
          <p:cNvGraphicFramePr>
            <a:graphicFrameLocks noChangeAspect="1"/>
          </p:cNvGraphicFramePr>
          <p:nvPr>
            <p:custDataLst>
              <p:tags r:id="rId1"/>
            </p:custDataLst>
            <p:extLst>
              <p:ext uri="{D42A27DB-BD31-4B8C-83A1-F6EECF244321}">
                <p14:modId xmlns:p14="http://schemas.microsoft.com/office/powerpoint/2010/main" val="21054960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39" name="Google Shape;639;p17"/>
          <p:cNvSpPr txBox="1">
            <a:spLocks noGrp="1"/>
          </p:cNvSpPr>
          <p:nvPr>
            <p:ph type="title"/>
          </p:nvPr>
        </p:nvSpPr>
        <p:spPr>
          <a:xfrm>
            <a:off x="549232" y="562841"/>
            <a:ext cx="3077171"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dirty="0"/>
              <a:t>Recruitment</a:t>
            </a:r>
            <a:endParaRPr dirty="0"/>
          </a:p>
        </p:txBody>
      </p:sp>
      <p:sp>
        <p:nvSpPr>
          <p:cNvPr id="644" name="Google Shape;644;p17"/>
          <p:cNvSpPr txBox="1"/>
          <p:nvPr/>
        </p:nvSpPr>
        <p:spPr>
          <a:xfrm>
            <a:off x="5604598" y="823827"/>
            <a:ext cx="5920991" cy="1252513"/>
          </a:xfrm>
          <a:prstGeom prst="rect">
            <a:avLst/>
          </a:prstGeom>
          <a:noFill/>
          <a:ln>
            <a:noFill/>
          </a:ln>
        </p:spPr>
        <p:txBody>
          <a:bodyPr spcFirstLastPara="1" wrap="square" lIns="0" tIns="36000" rIns="216000" bIns="36000" anchor="t" anchorCtr="0">
            <a:spAutoFit/>
          </a:bodyPr>
          <a:lstStyle/>
          <a:p>
            <a:pPr marL="0" marR="0" lvl="0" indent="0" algn="l" rtl="0">
              <a:spcBef>
                <a:spcPts val="0"/>
              </a:spcBef>
              <a:spcAft>
                <a:spcPts val="0"/>
              </a:spcAft>
              <a:buNone/>
            </a:pPr>
            <a:r>
              <a:rPr lang="en-US" sz="1800" b="1" dirty="0">
                <a:solidFill>
                  <a:schemeClr val="accent1"/>
                </a:solidFill>
                <a:latin typeface="Calibri"/>
                <a:cs typeface="Calibri"/>
                <a:sym typeface="Calibri"/>
              </a:rPr>
              <a:t>Creation of the Jobs Descriptions </a:t>
            </a:r>
          </a:p>
          <a:p>
            <a:pPr marL="0" lvl="0" indent="0">
              <a:spcBef>
                <a:spcPts val="1000"/>
              </a:spcBef>
              <a:buFont typeface="Arial"/>
              <a:buNone/>
            </a:pPr>
            <a:r>
              <a:rPr lang="en-US" dirty="0">
                <a:solidFill>
                  <a:schemeClr val="dk1"/>
                </a:solidFill>
                <a:latin typeface="Calibri"/>
                <a:ea typeface="Calibri"/>
                <a:cs typeface="Calibri"/>
                <a:sym typeface="Calibri"/>
              </a:rPr>
              <a:t>Data Analyst Junior/Senior </a:t>
            </a:r>
            <a:r>
              <a:rPr lang="en-US" dirty="0">
                <a:solidFill>
                  <a:schemeClr val="dk1"/>
                </a:solidFill>
                <a:latin typeface="Calibri"/>
                <a:ea typeface="Calibri"/>
                <a:cs typeface="Calibri"/>
                <a:sym typeface="Wingdings" panose="05000000000000000000" pitchFamily="2" charset="2"/>
              </a:rPr>
              <a:t> </a:t>
            </a:r>
            <a:r>
              <a:rPr lang="en-US" dirty="0">
                <a:solidFill>
                  <a:schemeClr val="dk1"/>
                </a:solidFill>
                <a:latin typeface="Calibri"/>
                <a:ea typeface="Calibri"/>
                <a:cs typeface="Calibri"/>
                <a:sym typeface="Calibri"/>
              </a:rPr>
              <a:t>Oct 22</a:t>
            </a:r>
          </a:p>
          <a:p>
            <a:pPr lvl="0">
              <a:spcBef>
                <a:spcPts val="1000"/>
              </a:spcBef>
            </a:pPr>
            <a:r>
              <a:rPr lang="en-US" b="1" dirty="0">
                <a:solidFill>
                  <a:schemeClr val="dk1"/>
                </a:solidFill>
                <a:latin typeface="Calibri"/>
                <a:ea typeface="Calibri"/>
                <a:cs typeface="Calibri"/>
                <a:sym typeface="Calibri"/>
              </a:rPr>
              <a:t>Data Engineer – Data Scientist – Tech Lead – Manager </a:t>
            </a:r>
            <a:r>
              <a:rPr lang="en-US" b="1" dirty="0">
                <a:solidFill>
                  <a:schemeClr val="dk1"/>
                </a:solidFill>
                <a:latin typeface="Calibri"/>
                <a:ea typeface="Calibri"/>
                <a:cs typeface="Calibri"/>
                <a:sym typeface="Wingdings" panose="05000000000000000000" pitchFamily="2" charset="2"/>
              </a:rPr>
              <a:t> Feb 23</a:t>
            </a:r>
            <a:endParaRPr lang="en-US" b="1"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p>
        </p:txBody>
      </p:sp>
      <p:sp>
        <p:nvSpPr>
          <p:cNvPr id="648" name="Google Shape;648;p17"/>
          <p:cNvSpPr txBox="1"/>
          <p:nvPr/>
        </p:nvSpPr>
        <p:spPr>
          <a:xfrm>
            <a:off x="5617023" y="2044461"/>
            <a:ext cx="6308568" cy="693386"/>
          </a:xfrm>
          <a:prstGeom prst="rect">
            <a:avLst/>
          </a:prstGeom>
          <a:noFill/>
          <a:ln>
            <a:noFill/>
          </a:ln>
        </p:spPr>
        <p:txBody>
          <a:bodyPr spcFirstLastPara="1" wrap="square" lIns="0" tIns="36000" rIns="216000" bIns="36000" anchor="t" anchorCtr="0">
            <a:spAutoFit/>
          </a:bodyPr>
          <a:lstStyle/>
          <a:p>
            <a:pPr marL="0" marR="0" lvl="0" indent="0" algn="l" rtl="0">
              <a:spcBef>
                <a:spcPts val="0"/>
              </a:spcBef>
              <a:spcAft>
                <a:spcPts val="0"/>
              </a:spcAft>
              <a:buNone/>
            </a:pPr>
            <a:r>
              <a:rPr lang="en-US" sz="1800" b="1" dirty="0">
                <a:solidFill>
                  <a:schemeClr val="accent1"/>
                </a:solidFill>
                <a:latin typeface="Calibri"/>
                <a:ea typeface="Calibri"/>
                <a:cs typeface="Calibri"/>
                <a:sym typeface="Calibri"/>
              </a:rPr>
              <a:t>Recruitment Process in Mexico</a:t>
            </a:r>
            <a:endParaRPr dirty="0"/>
          </a:p>
          <a:p>
            <a:pPr marL="0" marR="0" lvl="0" indent="0" algn="l" rtl="0">
              <a:spcBef>
                <a:spcPts val="1000"/>
              </a:spcBef>
              <a:spcAft>
                <a:spcPts val="0"/>
              </a:spcAft>
              <a:buNone/>
            </a:pPr>
            <a:r>
              <a:rPr lang="en-US" sz="1400" i="1" dirty="0">
                <a:solidFill>
                  <a:schemeClr val="dk1"/>
                </a:solidFill>
                <a:latin typeface="Calibri"/>
                <a:ea typeface="Calibri"/>
                <a:cs typeface="Calibri"/>
                <a:sym typeface="Calibri"/>
              </a:rPr>
              <a:t>Minimal core team </a:t>
            </a:r>
            <a:r>
              <a:rPr lang="en-US" sz="1400" dirty="0">
                <a:solidFill>
                  <a:schemeClr val="dk1"/>
                </a:solidFill>
                <a:latin typeface="Calibri"/>
                <a:ea typeface="Calibri"/>
                <a:cs typeface="Calibri"/>
                <a:sym typeface="Calibri"/>
              </a:rPr>
              <a:t>: 4 people : </a:t>
            </a:r>
            <a:r>
              <a:rPr lang="en-US" dirty="0">
                <a:solidFill>
                  <a:schemeClr val="dk1"/>
                </a:solidFill>
                <a:latin typeface="Calibri"/>
                <a:ea typeface="Calibri"/>
                <a:cs typeface="Calibri"/>
                <a:sym typeface="Calibri"/>
              </a:rPr>
              <a:t>2 Juniors, 1 Senior &amp; 1 Manager </a:t>
            </a:r>
            <a:r>
              <a:rPr lang="en-US" b="1" dirty="0">
                <a:solidFill>
                  <a:schemeClr val="dk1"/>
                </a:solidFill>
                <a:latin typeface="Calibri"/>
                <a:ea typeface="Calibri"/>
                <a:cs typeface="Calibri"/>
                <a:sym typeface="Wingdings" panose="05000000000000000000" pitchFamily="2" charset="2"/>
              </a:rPr>
              <a:t> Q2 2023</a:t>
            </a:r>
            <a:endParaRPr lang="en-US" b="1" dirty="0">
              <a:solidFill>
                <a:schemeClr val="dk1"/>
              </a:solidFill>
              <a:latin typeface="Calibri"/>
              <a:ea typeface="Calibri"/>
              <a:cs typeface="Calibri"/>
              <a:sym typeface="Calibri"/>
            </a:endParaRPr>
          </a:p>
        </p:txBody>
      </p:sp>
      <p:sp>
        <p:nvSpPr>
          <p:cNvPr id="656" name="Google Shape;656;p17"/>
          <p:cNvSpPr txBox="1"/>
          <p:nvPr/>
        </p:nvSpPr>
        <p:spPr>
          <a:xfrm>
            <a:off x="5604597" y="2803520"/>
            <a:ext cx="5920991" cy="1555160"/>
          </a:xfrm>
          <a:prstGeom prst="rect">
            <a:avLst/>
          </a:prstGeom>
          <a:noFill/>
          <a:ln>
            <a:noFill/>
          </a:ln>
        </p:spPr>
        <p:txBody>
          <a:bodyPr spcFirstLastPara="1" wrap="square" lIns="0" tIns="36000" rIns="216000" bIns="36000" anchor="t" anchorCtr="0">
            <a:spAutoFit/>
          </a:bodyPr>
          <a:lstStyle/>
          <a:p>
            <a:pPr marL="0" marR="0" lvl="0" indent="0" algn="l" rtl="0">
              <a:spcBef>
                <a:spcPts val="0"/>
              </a:spcBef>
              <a:spcAft>
                <a:spcPts val="0"/>
              </a:spcAft>
              <a:buNone/>
            </a:pPr>
            <a:r>
              <a:rPr lang="en-US" sz="1800" b="1" dirty="0">
                <a:solidFill>
                  <a:schemeClr val="accent1"/>
                </a:solidFill>
                <a:latin typeface="Calibri"/>
                <a:ea typeface="Calibri"/>
                <a:cs typeface="Calibri"/>
                <a:sym typeface="Calibri"/>
              </a:rPr>
              <a:t>Creation of salary grids and team structure</a:t>
            </a:r>
            <a:endParaRPr dirty="0"/>
          </a:p>
          <a:p>
            <a:pPr>
              <a:spcBef>
                <a:spcPts val="1000"/>
              </a:spcBef>
            </a:pPr>
            <a:r>
              <a:rPr lang="en-US" dirty="0">
                <a:solidFill>
                  <a:schemeClr val="dk1"/>
                </a:solidFill>
                <a:latin typeface="Calibri"/>
                <a:ea typeface="Calibri"/>
                <a:cs typeface="Calibri"/>
                <a:sym typeface="Calibri"/>
              </a:rPr>
              <a:t>Creation of Data Analysts &amp; Data Scientists salary grids based on expert view and extrapolations on salary market research </a:t>
            </a:r>
          </a:p>
          <a:p>
            <a:r>
              <a:rPr lang="en-US" dirty="0">
                <a:solidFill>
                  <a:schemeClr val="dk1"/>
                </a:solidFill>
                <a:latin typeface="Calibri"/>
                <a:ea typeface="Calibri"/>
                <a:cs typeface="Calibri"/>
                <a:sym typeface="Calibri"/>
              </a:rPr>
              <a:t>Morocco </a:t>
            </a:r>
            <a:r>
              <a:rPr lang="en-US" dirty="0">
                <a:solidFill>
                  <a:schemeClr val="dk1"/>
                </a:solidFill>
                <a:latin typeface="Calibri"/>
                <a:ea typeface="Calibri"/>
                <a:cs typeface="Calibri"/>
                <a:sym typeface="Wingdings" panose="05000000000000000000" pitchFamily="2" charset="2"/>
              </a:rPr>
              <a:t></a:t>
            </a:r>
            <a:r>
              <a:rPr lang="en-US" dirty="0">
                <a:solidFill>
                  <a:schemeClr val="dk1"/>
                </a:solidFill>
                <a:latin typeface="Calibri"/>
                <a:ea typeface="Calibri"/>
                <a:cs typeface="Calibri"/>
                <a:sym typeface="Calibri"/>
              </a:rPr>
              <a:t> Nov 15, 22</a:t>
            </a:r>
          </a:p>
          <a:p>
            <a:r>
              <a:rPr lang="en-US" b="1" dirty="0">
                <a:solidFill>
                  <a:schemeClr val="tx1"/>
                </a:solidFill>
                <a:latin typeface="Calibri"/>
                <a:ea typeface="Calibri"/>
                <a:cs typeface="Calibri"/>
                <a:sym typeface="Wingdings" panose="05000000000000000000" pitchFamily="2" charset="2"/>
              </a:rPr>
              <a:t>Egypt  Feb 15, 23 </a:t>
            </a:r>
          </a:p>
          <a:p>
            <a:r>
              <a:rPr lang="en-US" b="1" dirty="0">
                <a:solidFill>
                  <a:schemeClr val="tx1"/>
                </a:solidFill>
                <a:latin typeface="Calibri"/>
                <a:ea typeface="Calibri"/>
                <a:cs typeface="Calibri"/>
                <a:sym typeface="Wingdings" panose="05000000000000000000" pitchFamily="2" charset="2"/>
              </a:rPr>
              <a:t>Mexico  Feb 28, 23</a:t>
            </a:r>
            <a:endParaRPr b="1" dirty="0">
              <a:solidFill>
                <a:schemeClr val="tx1"/>
              </a:solidFill>
              <a:latin typeface="Calibri"/>
              <a:ea typeface="Calibri"/>
              <a:cs typeface="Calibri"/>
            </a:endParaRPr>
          </a:p>
        </p:txBody>
      </p:sp>
      <p:sp>
        <p:nvSpPr>
          <p:cNvPr id="660" name="Google Shape;660;p17"/>
          <p:cNvSpPr txBox="1"/>
          <p:nvPr/>
        </p:nvSpPr>
        <p:spPr>
          <a:xfrm>
            <a:off x="5604597" y="4597970"/>
            <a:ext cx="6177939" cy="349702"/>
          </a:xfrm>
          <a:prstGeom prst="rect">
            <a:avLst/>
          </a:prstGeom>
          <a:noFill/>
          <a:ln>
            <a:noFill/>
          </a:ln>
        </p:spPr>
        <p:txBody>
          <a:bodyPr spcFirstLastPara="1" wrap="square" lIns="0" tIns="36000" rIns="216000" bIns="36000" anchor="t" anchorCtr="0">
            <a:spAutoFit/>
          </a:bodyPr>
          <a:lstStyle/>
          <a:p>
            <a:pPr marL="0" marR="0" lvl="0" indent="0" algn="l" rtl="0">
              <a:spcBef>
                <a:spcPts val="0"/>
              </a:spcBef>
              <a:spcAft>
                <a:spcPts val="0"/>
              </a:spcAft>
              <a:buNone/>
            </a:pPr>
            <a:r>
              <a:rPr lang="en-US" sz="1800" b="1" dirty="0">
                <a:solidFill>
                  <a:schemeClr val="bg2"/>
                </a:solidFill>
                <a:latin typeface="Calibri"/>
                <a:ea typeface="Calibri"/>
                <a:cs typeface="Calibri"/>
                <a:sym typeface="Calibri"/>
              </a:rPr>
              <a:t>To be done</a:t>
            </a:r>
            <a:endParaRPr dirty="0">
              <a:solidFill>
                <a:schemeClr val="bg2"/>
              </a:solidFill>
            </a:endParaRPr>
          </a:p>
        </p:txBody>
      </p:sp>
      <p:sp>
        <p:nvSpPr>
          <p:cNvPr id="3" name="Google Shape;644;p17">
            <a:extLst>
              <a:ext uri="{FF2B5EF4-FFF2-40B4-BE49-F238E27FC236}">
                <a16:creationId xmlns:a16="http://schemas.microsoft.com/office/drawing/2014/main" id="{B5E3C490-D1CC-1876-DF22-39FA98AAD6B0}"/>
              </a:ext>
            </a:extLst>
          </p:cNvPr>
          <p:cNvSpPr txBox="1"/>
          <p:nvPr/>
        </p:nvSpPr>
        <p:spPr>
          <a:xfrm>
            <a:off x="788864" y="4597970"/>
            <a:ext cx="3248252" cy="1919363"/>
          </a:xfrm>
          <a:prstGeom prst="rect">
            <a:avLst/>
          </a:prstGeom>
          <a:noFill/>
          <a:ln>
            <a:noFill/>
          </a:ln>
        </p:spPr>
        <p:txBody>
          <a:bodyPr spcFirstLastPara="1" wrap="square" lIns="0" tIns="36000" rIns="216000" bIns="36000" anchor="t" anchorCtr="0">
            <a:spAutoFit/>
          </a:bodyPr>
          <a:lstStyle/>
          <a:p>
            <a:pPr marL="0" marR="0" lvl="0" indent="0" algn="l" rtl="0">
              <a:spcBef>
                <a:spcPts val="0"/>
              </a:spcBef>
              <a:spcAft>
                <a:spcPts val="0"/>
              </a:spcAft>
              <a:buNone/>
            </a:pPr>
            <a:r>
              <a:rPr lang="en-US" sz="1800" b="1" dirty="0">
                <a:solidFill>
                  <a:schemeClr val="accent1"/>
                </a:solidFill>
                <a:latin typeface="Calibri"/>
                <a:ea typeface="Calibri"/>
                <a:cs typeface="Calibri"/>
                <a:sym typeface="Calibri"/>
              </a:rPr>
              <a:t>Definition of the recruitment process on workable</a:t>
            </a:r>
            <a:endParaRPr dirty="0"/>
          </a:p>
          <a:p>
            <a:pPr marL="342900" indent="-342900">
              <a:buFont typeface="+mj-lt"/>
              <a:buAutoNum type="arabicPeriod"/>
            </a:pPr>
            <a:r>
              <a:rPr lang="en-US" dirty="0">
                <a:solidFill>
                  <a:schemeClr val="dk1"/>
                </a:solidFill>
                <a:latin typeface="Calibri"/>
                <a:ea typeface="Calibri"/>
                <a:cs typeface="Calibri"/>
                <a:sym typeface="Calibri"/>
              </a:rPr>
              <a:t>Screening CV by Head of DA</a:t>
            </a:r>
          </a:p>
          <a:p>
            <a:pPr marL="342900" indent="-342900">
              <a:buFont typeface="+mj-lt"/>
              <a:buAutoNum type="arabicPeriod"/>
            </a:pPr>
            <a:r>
              <a:rPr lang="en-US" dirty="0">
                <a:solidFill>
                  <a:schemeClr val="dk1"/>
                </a:solidFill>
                <a:latin typeface="Calibri"/>
                <a:ea typeface="Calibri"/>
                <a:cs typeface="Calibri"/>
                <a:sym typeface="Calibri"/>
              </a:rPr>
              <a:t>Online DA Test </a:t>
            </a:r>
          </a:p>
          <a:p>
            <a:pPr marL="342900" indent="-342900">
              <a:buFont typeface="+mj-lt"/>
              <a:buAutoNum type="arabicPeriod"/>
            </a:pPr>
            <a:r>
              <a:rPr lang="en-US" dirty="0">
                <a:solidFill>
                  <a:schemeClr val="dk1"/>
                </a:solidFill>
                <a:latin typeface="Calibri"/>
                <a:ea typeface="Calibri"/>
                <a:cs typeface="Calibri"/>
                <a:sym typeface="Calibri"/>
              </a:rPr>
              <a:t>HR Interview </a:t>
            </a:r>
          </a:p>
          <a:p>
            <a:pPr marL="342900" indent="-342900">
              <a:buFont typeface="+mj-lt"/>
              <a:buAutoNum type="arabicPeriod"/>
            </a:pPr>
            <a:r>
              <a:rPr lang="en-US" dirty="0">
                <a:solidFill>
                  <a:schemeClr val="dk1"/>
                </a:solidFill>
                <a:latin typeface="Calibri"/>
                <a:ea typeface="Calibri"/>
                <a:cs typeface="Calibri"/>
                <a:sym typeface="Calibri"/>
              </a:rPr>
              <a:t>Head of DA Interview (Technical Questions) </a:t>
            </a:r>
          </a:p>
          <a:p>
            <a:pPr marL="342900" indent="-342900">
              <a:buFont typeface="+mj-lt"/>
              <a:buAutoNum type="arabicPeriod"/>
            </a:pPr>
            <a:r>
              <a:rPr lang="en-US" dirty="0">
                <a:solidFill>
                  <a:schemeClr val="dk1"/>
                </a:solidFill>
                <a:latin typeface="Calibri"/>
                <a:ea typeface="Calibri"/>
                <a:cs typeface="Calibri"/>
                <a:sym typeface="Calibri"/>
              </a:rPr>
              <a:t>Country Manager (Business Case) </a:t>
            </a:r>
            <a:endParaRPr dirty="0">
              <a:solidFill>
                <a:schemeClr val="dk1"/>
              </a:solidFill>
              <a:latin typeface="Calibri"/>
              <a:ea typeface="Calibri"/>
              <a:cs typeface="Calibri"/>
            </a:endParaRPr>
          </a:p>
        </p:txBody>
      </p:sp>
      <p:sp>
        <p:nvSpPr>
          <p:cNvPr id="5" name="TextBox 4">
            <a:extLst>
              <a:ext uri="{FF2B5EF4-FFF2-40B4-BE49-F238E27FC236}">
                <a16:creationId xmlns:a16="http://schemas.microsoft.com/office/drawing/2014/main" id="{D85A5AD6-360B-455D-EDFC-8D86F3E4D5E5}"/>
              </a:ext>
            </a:extLst>
          </p:cNvPr>
          <p:cNvSpPr txBox="1"/>
          <p:nvPr/>
        </p:nvSpPr>
        <p:spPr>
          <a:xfrm>
            <a:off x="703263" y="1629254"/>
            <a:ext cx="3434959" cy="3170099"/>
          </a:xfrm>
          <a:prstGeom prst="rect">
            <a:avLst/>
          </a:prstGeom>
          <a:noFill/>
        </p:spPr>
        <p:txBody>
          <a:bodyPr wrap="square" rtlCol="0">
            <a:spAutoFit/>
          </a:bodyPr>
          <a:lstStyle/>
          <a:p>
            <a:r>
              <a:rPr lang="en-US" sz="1800" b="1" dirty="0">
                <a:solidFill>
                  <a:schemeClr val="accent1"/>
                </a:solidFill>
                <a:latin typeface="Calibri" panose="020F0502020204030204" pitchFamily="34" charset="0"/>
                <a:cs typeface="Calibri" panose="020F0502020204030204" pitchFamily="34" charset="0"/>
              </a:rPr>
              <a:t>100% </a:t>
            </a:r>
            <a:r>
              <a:rPr lang="en-US" dirty="0">
                <a:latin typeface="Calibri" panose="020F0502020204030204" pitchFamily="34" charset="0"/>
                <a:cs typeface="Calibri" panose="020F0502020204030204" pitchFamily="34" charset="0"/>
              </a:rPr>
              <a:t>of the recruitment target managed in less than </a:t>
            </a:r>
            <a:r>
              <a:rPr lang="en-US" b="1" u="sng" dirty="0">
                <a:latin typeface="Calibri" panose="020F0502020204030204" pitchFamily="34" charset="0"/>
                <a:cs typeface="Calibri" panose="020F0502020204030204" pitchFamily="34" charset="0"/>
              </a:rPr>
              <a:t>1 month in Morocco</a:t>
            </a:r>
          </a:p>
          <a:p>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dk1"/>
                </a:solidFill>
                <a:latin typeface="Calibri"/>
                <a:ea typeface="Calibri"/>
                <a:cs typeface="Calibri"/>
              </a:rPr>
              <a:t>2 seniors Data Scientists (Start Jan 23)</a:t>
            </a:r>
          </a:p>
          <a:p>
            <a:pPr marL="342900" indent="-342900">
              <a:buFont typeface="Arial" panose="020B0604020202020204" pitchFamily="34" charset="0"/>
              <a:buChar char="•"/>
            </a:pPr>
            <a:r>
              <a:rPr lang="en-US" dirty="0">
                <a:solidFill>
                  <a:schemeClr val="dk1"/>
                </a:solidFill>
                <a:latin typeface="Calibri"/>
                <a:ea typeface="Calibri"/>
                <a:cs typeface="Calibri"/>
              </a:rPr>
              <a:t>2 juniors Data Analysts (Start Dec 22)</a:t>
            </a:r>
          </a:p>
          <a:p>
            <a:pPr marL="342900" indent="-342900">
              <a:buFont typeface="Arial" panose="020B0604020202020204" pitchFamily="34" charset="0"/>
              <a:buChar char="•"/>
            </a:pPr>
            <a:r>
              <a:rPr lang="en-US" dirty="0">
                <a:solidFill>
                  <a:schemeClr val="dk1"/>
                </a:solidFill>
                <a:latin typeface="Calibri"/>
                <a:ea typeface="Calibri"/>
                <a:cs typeface="Calibri"/>
              </a:rPr>
              <a:t>1 Reskilling from Business Research MCK Team (Start Jan 23)</a:t>
            </a:r>
          </a:p>
          <a:p>
            <a:pPr marL="342900" indent="-342900">
              <a:buFont typeface="Arial" panose="020B0604020202020204" pitchFamily="34" charset="0"/>
              <a:buChar char="•"/>
            </a:pPr>
            <a:endParaRPr lang="en-US" dirty="0">
              <a:solidFill>
                <a:schemeClr val="dk1"/>
              </a:solidFill>
              <a:latin typeface="Calibri"/>
              <a:ea typeface="Calibri"/>
              <a:cs typeface="Calibri"/>
            </a:endParaRPr>
          </a:p>
          <a:p>
            <a:pPr marL="342900" indent="-342900">
              <a:buFont typeface="Arial" panose="020B0604020202020204" pitchFamily="34" charset="0"/>
              <a:buChar char="•"/>
            </a:pPr>
            <a:r>
              <a:rPr lang="en-US" b="1" i="1" dirty="0">
                <a:solidFill>
                  <a:schemeClr val="dk1"/>
                </a:solidFill>
                <a:latin typeface="Calibri"/>
                <a:ea typeface="Calibri"/>
                <a:cs typeface="Calibri"/>
              </a:rPr>
              <a:t>Tech Lead (Morocco)</a:t>
            </a:r>
            <a:r>
              <a:rPr lang="en-US" b="1" i="1" dirty="0">
                <a:solidFill>
                  <a:schemeClr val="dk1"/>
                </a:solidFill>
                <a:latin typeface="Calibri"/>
                <a:ea typeface="Calibri"/>
                <a:cs typeface="Calibri"/>
                <a:sym typeface="Wingdings" panose="05000000000000000000" pitchFamily="2" charset="2"/>
              </a:rPr>
              <a:t> Launch recruitment Feb 23</a:t>
            </a:r>
            <a:endParaRPr lang="en-US" b="1" i="1" dirty="0">
              <a:solidFill>
                <a:schemeClr val="dk1"/>
              </a:solidFill>
              <a:latin typeface="Calibri"/>
              <a:ea typeface="Calibri"/>
              <a:cs typeface="Calibri"/>
            </a:endParaRP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endParaRPr lang="en-US" b="1" dirty="0">
              <a:solidFill>
                <a:schemeClr val="dk1"/>
              </a:solidFill>
              <a:latin typeface="Calibri"/>
              <a:cs typeface="Calibri"/>
              <a:sym typeface="Wingdings" panose="05000000000000000000" pitchFamily="2" charset="2"/>
            </a:endParaRP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grpSp>
        <p:nvGrpSpPr>
          <p:cNvPr id="11" name="Group 142">
            <a:extLst>
              <a:ext uri="{FF2B5EF4-FFF2-40B4-BE49-F238E27FC236}">
                <a16:creationId xmlns:a16="http://schemas.microsoft.com/office/drawing/2014/main" id="{8DA745C6-58F2-73F0-8FA0-13ADB7934BC4}"/>
              </a:ext>
            </a:extLst>
          </p:cNvPr>
          <p:cNvGrpSpPr>
            <a:grpSpLocks noChangeAspect="1"/>
          </p:cNvGrpSpPr>
          <p:nvPr/>
        </p:nvGrpSpPr>
        <p:grpSpPr>
          <a:xfrm>
            <a:off x="266409" y="1634343"/>
            <a:ext cx="436854" cy="304439"/>
            <a:chOff x="1717676" y="3959226"/>
            <a:chExt cx="3571875" cy="2489200"/>
          </a:xfrm>
          <a:solidFill>
            <a:schemeClr val="accent1"/>
          </a:solidFill>
        </p:grpSpPr>
        <p:sp>
          <p:nvSpPr>
            <p:cNvPr id="12" name="Line 5">
              <a:extLst>
                <a:ext uri="{FF2B5EF4-FFF2-40B4-BE49-F238E27FC236}">
                  <a16:creationId xmlns:a16="http://schemas.microsoft.com/office/drawing/2014/main" id="{11951E63-AC73-D5C2-4EAF-08F1C95363ED}"/>
                </a:ext>
              </a:extLst>
            </p:cNvPr>
            <p:cNvSpPr>
              <a:spLocks noChangeShapeType="1"/>
            </p:cNvSpPr>
            <p:nvPr/>
          </p:nvSpPr>
          <p:spPr bwMode="auto">
            <a:xfrm>
              <a:off x="3360738" y="4827588"/>
              <a:ext cx="0" cy="0"/>
            </a:xfrm>
            <a:prstGeom prst="line">
              <a:avLst/>
            </a:pr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sp>
          <p:nvSpPr>
            <p:cNvPr id="13" name="Line 6">
              <a:extLst>
                <a:ext uri="{FF2B5EF4-FFF2-40B4-BE49-F238E27FC236}">
                  <a16:creationId xmlns:a16="http://schemas.microsoft.com/office/drawing/2014/main" id="{90FCAEE7-2897-04C3-1B13-98FFD9601FC2}"/>
                </a:ext>
              </a:extLst>
            </p:cNvPr>
            <p:cNvSpPr>
              <a:spLocks noChangeShapeType="1"/>
            </p:cNvSpPr>
            <p:nvPr/>
          </p:nvSpPr>
          <p:spPr bwMode="auto">
            <a:xfrm>
              <a:off x="3360738" y="4827588"/>
              <a:ext cx="0" cy="0"/>
            </a:xfrm>
            <a:prstGeom prst="line">
              <a:avLst/>
            </a:pr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sp>
          <p:nvSpPr>
            <p:cNvPr id="14" name="Freeform 16">
              <a:extLst>
                <a:ext uri="{FF2B5EF4-FFF2-40B4-BE49-F238E27FC236}">
                  <a16:creationId xmlns:a16="http://schemas.microsoft.com/office/drawing/2014/main" id="{8465C778-E58B-B688-4756-D927FE48B945}"/>
                </a:ext>
              </a:extLst>
            </p:cNvPr>
            <p:cNvSpPr>
              <a:spLocks/>
            </p:cNvSpPr>
            <p:nvPr/>
          </p:nvSpPr>
          <p:spPr bwMode="auto">
            <a:xfrm>
              <a:off x="1819276" y="3959226"/>
              <a:ext cx="2424113" cy="2432050"/>
            </a:xfrm>
            <a:custGeom>
              <a:avLst/>
              <a:gdLst>
                <a:gd name="T0" fmla="*/ 1993 w 2154"/>
                <a:gd name="T1" fmla="*/ 1199 h 2160"/>
                <a:gd name="T2" fmla="*/ 1080 w 2154"/>
                <a:gd name="T3" fmla="*/ 2000 h 2160"/>
                <a:gd name="T4" fmla="*/ 160 w 2154"/>
                <a:gd name="T5" fmla="*/ 1080 h 2160"/>
                <a:gd name="T6" fmla="*/ 1080 w 2154"/>
                <a:gd name="T7" fmla="*/ 160 h 2160"/>
                <a:gd name="T8" fmla="*/ 1993 w 2154"/>
                <a:gd name="T9" fmla="*/ 963 h 2160"/>
                <a:gd name="T10" fmla="*/ 2154 w 2154"/>
                <a:gd name="T11" fmla="*/ 963 h 2160"/>
                <a:gd name="T12" fmla="*/ 1080 w 2154"/>
                <a:gd name="T13" fmla="*/ 0 h 2160"/>
                <a:gd name="T14" fmla="*/ 0 w 2154"/>
                <a:gd name="T15" fmla="*/ 1080 h 2160"/>
                <a:gd name="T16" fmla="*/ 1080 w 2154"/>
                <a:gd name="T17" fmla="*/ 2160 h 2160"/>
                <a:gd name="T18" fmla="*/ 2154 w 2154"/>
                <a:gd name="T19" fmla="*/ 1199 h 2160"/>
                <a:gd name="T20" fmla="*/ 1993 w 2154"/>
                <a:gd name="T21" fmla="*/ 1199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54" h="2160">
                  <a:moveTo>
                    <a:pt x="1993" y="1199"/>
                  </a:moveTo>
                  <a:cubicBezTo>
                    <a:pt x="1934" y="1651"/>
                    <a:pt x="1548" y="2000"/>
                    <a:pt x="1080" y="2000"/>
                  </a:cubicBezTo>
                  <a:cubicBezTo>
                    <a:pt x="572" y="2000"/>
                    <a:pt x="160" y="1588"/>
                    <a:pt x="160" y="1080"/>
                  </a:cubicBezTo>
                  <a:cubicBezTo>
                    <a:pt x="160" y="572"/>
                    <a:pt x="572" y="160"/>
                    <a:pt x="1080" y="160"/>
                  </a:cubicBezTo>
                  <a:cubicBezTo>
                    <a:pt x="1549" y="160"/>
                    <a:pt x="1936" y="510"/>
                    <a:pt x="1993" y="963"/>
                  </a:cubicBezTo>
                  <a:cubicBezTo>
                    <a:pt x="2154" y="963"/>
                    <a:pt x="2154" y="963"/>
                    <a:pt x="2154" y="963"/>
                  </a:cubicBezTo>
                  <a:cubicBezTo>
                    <a:pt x="2096" y="422"/>
                    <a:pt x="1637" y="0"/>
                    <a:pt x="1080" y="0"/>
                  </a:cubicBezTo>
                  <a:cubicBezTo>
                    <a:pt x="484" y="0"/>
                    <a:pt x="0" y="484"/>
                    <a:pt x="0" y="1080"/>
                  </a:cubicBezTo>
                  <a:cubicBezTo>
                    <a:pt x="0" y="1676"/>
                    <a:pt x="484" y="2160"/>
                    <a:pt x="1080" y="2160"/>
                  </a:cubicBezTo>
                  <a:cubicBezTo>
                    <a:pt x="1637" y="2160"/>
                    <a:pt x="2095" y="1739"/>
                    <a:pt x="2154" y="1199"/>
                  </a:cubicBezTo>
                  <a:lnTo>
                    <a:pt x="1993" y="1199"/>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sp>
          <p:nvSpPr>
            <p:cNvPr id="15" name="Freeform 17">
              <a:extLst>
                <a:ext uri="{FF2B5EF4-FFF2-40B4-BE49-F238E27FC236}">
                  <a16:creationId xmlns:a16="http://schemas.microsoft.com/office/drawing/2014/main" id="{C016EF90-2982-9FB9-52A1-5FA09C9FE43B}"/>
                </a:ext>
              </a:extLst>
            </p:cNvPr>
            <p:cNvSpPr>
              <a:spLocks/>
            </p:cNvSpPr>
            <p:nvPr/>
          </p:nvSpPr>
          <p:spPr bwMode="auto">
            <a:xfrm>
              <a:off x="2274888" y="4411663"/>
              <a:ext cx="1514475" cy="1525588"/>
            </a:xfrm>
            <a:custGeom>
              <a:avLst/>
              <a:gdLst>
                <a:gd name="T0" fmla="*/ 1182 w 1345"/>
                <a:gd name="T1" fmla="*/ 561 h 1356"/>
                <a:gd name="T2" fmla="*/ 1345 w 1345"/>
                <a:gd name="T3" fmla="*/ 561 h 1356"/>
                <a:gd name="T4" fmla="*/ 678 w 1345"/>
                <a:gd name="T5" fmla="*/ 0 h 1356"/>
                <a:gd name="T6" fmla="*/ 0 w 1345"/>
                <a:gd name="T7" fmla="*/ 678 h 1356"/>
                <a:gd name="T8" fmla="*/ 678 w 1345"/>
                <a:gd name="T9" fmla="*/ 1356 h 1356"/>
                <a:gd name="T10" fmla="*/ 1345 w 1345"/>
                <a:gd name="T11" fmla="*/ 797 h 1356"/>
                <a:gd name="T12" fmla="*/ 1182 w 1345"/>
                <a:gd name="T13" fmla="*/ 797 h 1356"/>
                <a:gd name="T14" fmla="*/ 678 w 1345"/>
                <a:gd name="T15" fmla="*/ 1196 h 1356"/>
                <a:gd name="T16" fmla="*/ 160 w 1345"/>
                <a:gd name="T17" fmla="*/ 678 h 1356"/>
                <a:gd name="T18" fmla="*/ 678 w 1345"/>
                <a:gd name="T19" fmla="*/ 160 h 1356"/>
                <a:gd name="T20" fmla="*/ 1182 w 1345"/>
                <a:gd name="T21" fmla="*/ 561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5" h="1356">
                  <a:moveTo>
                    <a:pt x="1182" y="561"/>
                  </a:moveTo>
                  <a:cubicBezTo>
                    <a:pt x="1345" y="561"/>
                    <a:pt x="1345" y="561"/>
                    <a:pt x="1345" y="561"/>
                  </a:cubicBezTo>
                  <a:cubicBezTo>
                    <a:pt x="1290" y="243"/>
                    <a:pt x="1012" y="0"/>
                    <a:pt x="678" y="0"/>
                  </a:cubicBezTo>
                  <a:cubicBezTo>
                    <a:pt x="303" y="0"/>
                    <a:pt x="0" y="304"/>
                    <a:pt x="0" y="678"/>
                  </a:cubicBezTo>
                  <a:cubicBezTo>
                    <a:pt x="0" y="1052"/>
                    <a:pt x="303" y="1356"/>
                    <a:pt x="678" y="1356"/>
                  </a:cubicBezTo>
                  <a:cubicBezTo>
                    <a:pt x="1011" y="1356"/>
                    <a:pt x="1289" y="1115"/>
                    <a:pt x="1345" y="797"/>
                  </a:cubicBezTo>
                  <a:cubicBezTo>
                    <a:pt x="1182" y="797"/>
                    <a:pt x="1182" y="797"/>
                    <a:pt x="1182" y="797"/>
                  </a:cubicBezTo>
                  <a:cubicBezTo>
                    <a:pt x="1128" y="1026"/>
                    <a:pt x="922" y="1196"/>
                    <a:pt x="678" y="1196"/>
                  </a:cubicBezTo>
                  <a:cubicBezTo>
                    <a:pt x="392" y="1196"/>
                    <a:pt x="160" y="964"/>
                    <a:pt x="160" y="678"/>
                  </a:cubicBezTo>
                  <a:cubicBezTo>
                    <a:pt x="160" y="392"/>
                    <a:pt x="392" y="160"/>
                    <a:pt x="678" y="160"/>
                  </a:cubicBezTo>
                  <a:cubicBezTo>
                    <a:pt x="923" y="160"/>
                    <a:pt x="1129" y="332"/>
                    <a:pt x="1182" y="561"/>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sp>
          <p:nvSpPr>
            <p:cNvPr id="16" name="Freeform 18">
              <a:extLst>
                <a:ext uri="{FF2B5EF4-FFF2-40B4-BE49-F238E27FC236}">
                  <a16:creationId xmlns:a16="http://schemas.microsoft.com/office/drawing/2014/main" id="{2DD2AE90-C816-8F55-8451-99ADF9F6DF0F}"/>
                </a:ext>
              </a:extLst>
            </p:cNvPr>
            <p:cNvSpPr>
              <a:spLocks/>
            </p:cNvSpPr>
            <p:nvPr/>
          </p:nvSpPr>
          <p:spPr bwMode="auto">
            <a:xfrm>
              <a:off x="2725738" y="4862513"/>
              <a:ext cx="595313" cy="625475"/>
            </a:xfrm>
            <a:custGeom>
              <a:avLst/>
              <a:gdLst>
                <a:gd name="T0" fmla="*/ 278 w 530"/>
                <a:gd name="T1" fmla="*/ 160 h 556"/>
                <a:gd name="T2" fmla="*/ 292 w 530"/>
                <a:gd name="T3" fmla="*/ 161 h 556"/>
                <a:gd name="T4" fmla="*/ 530 w 530"/>
                <a:gd name="T5" fmla="*/ 161 h 556"/>
                <a:gd name="T6" fmla="*/ 278 w 530"/>
                <a:gd name="T7" fmla="*/ 0 h 556"/>
                <a:gd name="T8" fmla="*/ 0 w 530"/>
                <a:gd name="T9" fmla="*/ 278 h 556"/>
                <a:gd name="T10" fmla="*/ 278 w 530"/>
                <a:gd name="T11" fmla="*/ 556 h 556"/>
                <a:gd name="T12" fmla="*/ 529 w 530"/>
                <a:gd name="T13" fmla="*/ 397 h 556"/>
                <a:gd name="T14" fmla="*/ 292 w 530"/>
                <a:gd name="T15" fmla="*/ 397 h 556"/>
                <a:gd name="T16" fmla="*/ 292 w 530"/>
                <a:gd name="T17" fmla="*/ 395 h 556"/>
                <a:gd name="T18" fmla="*/ 278 w 530"/>
                <a:gd name="T19" fmla="*/ 396 h 556"/>
                <a:gd name="T20" fmla="*/ 160 w 530"/>
                <a:gd name="T21" fmla="*/ 278 h 556"/>
                <a:gd name="T22" fmla="*/ 278 w 530"/>
                <a:gd name="T23" fmla="*/ 1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0" h="556">
                  <a:moveTo>
                    <a:pt x="278" y="160"/>
                  </a:moveTo>
                  <a:cubicBezTo>
                    <a:pt x="283" y="160"/>
                    <a:pt x="287" y="161"/>
                    <a:pt x="292" y="161"/>
                  </a:cubicBezTo>
                  <a:cubicBezTo>
                    <a:pt x="530" y="161"/>
                    <a:pt x="530" y="161"/>
                    <a:pt x="530" y="161"/>
                  </a:cubicBezTo>
                  <a:cubicBezTo>
                    <a:pt x="485" y="66"/>
                    <a:pt x="389" y="0"/>
                    <a:pt x="278" y="0"/>
                  </a:cubicBezTo>
                  <a:cubicBezTo>
                    <a:pt x="124" y="0"/>
                    <a:pt x="0" y="125"/>
                    <a:pt x="0" y="278"/>
                  </a:cubicBezTo>
                  <a:cubicBezTo>
                    <a:pt x="0" y="432"/>
                    <a:pt x="124" y="556"/>
                    <a:pt x="278" y="556"/>
                  </a:cubicBezTo>
                  <a:cubicBezTo>
                    <a:pt x="388" y="556"/>
                    <a:pt x="484" y="491"/>
                    <a:pt x="529" y="397"/>
                  </a:cubicBezTo>
                  <a:cubicBezTo>
                    <a:pt x="292" y="397"/>
                    <a:pt x="292" y="397"/>
                    <a:pt x="292" y="397"/>
                  </a:cubicBezTo>
                  <a:cubicBezTo>
                    <a:pt x="292" y="395"/>
                    <a:pt x="292" y="395"/>
                    <a:pt x="292" y="395"/>
                  </a:cubicBezTo>
                  <a:cubicBezTo>
                    <a:pt x="287" y="395"/>
                    <a:pt x="283" y="396"/>
                    <a:pt x="278" y="396"/>
                  </a:cubicBezTo>
                  <a:cubicBezTo>
                    <a:pt x="213" y="396"/>
                    <a:pt x="160" y="343"/>
                    <a:pt x="160" y="278"/>
                  </a:cubicBezTo>
                  <a:cubicBezTo>
                    <a:pt x="160" y="213"/>
                    <a:pt x="213" y="160"/>
                    <a:pt x="278" y="160"/>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sp>
          <p:nvSpPr>
            <p:cNvPr id="17" name="Freeform 19">
              <a:extLst>
                <a:ext uri="{FF2B5EF4-FFF2-40B4-BE49-F238E27FC236}">
                  <a16:creationId xmlns:a16="http://schemas.microsoft.com/office/drawing/2014/main" id="{DD8902A6-B082-2B18-1DBF-559C0CBEF619}"/>
                </a:ext>
              </a:extLst>
            </p:cNvPr>
            <p:cNvSpPr>
              <a:spLocks/>
            </p:cNvSpPr>
            <p:nvPr/>
          </p:nvSpPr>
          <p:spPr bwMode="auto">
            <a:xfrm>
              <a:off x="1717676" y="5976938"/>
              <a:ext cx="471488" cy="471488"/>
            </a:xfrm>
            <a:custGeom>
              <a:avLst/>
              <a:gdLst>
                <a:gd name="T0" fmla="*/ 0 w 297"/>
                <a:gd name="T1" fmla="*/ 217 h 297"/>
                <a:gd name="T2" fmla="*/ 80 w 297"/>
                <a:gd name="T3" fmla="*/ 297 h 297"/>
                <a:gd name="T4" fmla="*/ 297 w 297"/>
                <a:gd name="T5" fmla="*/ 80 h 297"/>
                <a:gd name="T6" fmla="*/ 217 w 297"/>
                <a:gd name="T7" fmla="*/ 0 h 297"/>
                <a:gd name="T8" fmla="*/ 0 w 297"/>
                <a:gd name="T9" fmla="*/ 217 h 297"/>
              </a:gdLst>
              <a:ahLst/>
              <a:cxnLst>
                <a:cxn ang="0">
                  <a:pos x="T0" y="T1"/>
                </a:cxn>
                <a:cxn ang="0">
                  <a:pos x="T2" y="T3"/>
                </a:cxn>
                <a:cxn ang="0">
                  <a:pos x="T4" y="T5"/>
                </a:cxn>
                <a:cxn ang="0">
                  <a:pos x="T6" y="T7"/>
                </a:cxn>
                <a:cxn ang="0">
                  <a:pos x="T8" y="T9"/>
                </a:cxn>
              </a:cxnLst>
              <a:rect l="0" t="0" r="r" b="b"/>
              <a:pathLst>
                <a:path w="297" h="297">
                  <a:moveTo>
                    <a:pt x="0" y="217"/>
                  </a:moveTo>
                  <a:lnTo>
                    <a:pt x="80" y="297"/>
                  </a:lnTo>
                  <a:lnTo>
                    <a:pt x="297" y="80"/>
                  </a:lnTo>
                  <a:lnTo>
                    <a:pt x="217" y="0"/>
                  </a:lnTo>
                  <a:lnTo>
                    <a:pt x="0" y="217"/>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sp>
          <p:nvSpPr>
            <p:cNvPr id="18" name="Freeform 20">
              <a:extLst>
                <a:ext uri="{FF2B5EF4-FFF2-40B4-BE49-F238E27FC236}">
                  <a16:creationId xmlns:a16="http://schemas.microsoft.com/office/drawing/2014/main" id="{55B9032C-B692-5381-B1F2-2D2780ADAE89}"/>
                </a:ext>
              </a:extLst>
            </p:cNvPr>
            <p:cNvSpPr>
              <a:spLocks/>
            </p:cNvSpPr>
            <p:nvPr/>
          </p:nvSpPr>
          <p:spPr bwMode="auto">
            <a:xfrm>
              <a:off x="3889376" y="5976938"/>
              <a:ext cx="471488" cy="471488"/>
            </a:xfrm>
            <a:custGeom>
              <a:avLst/>
              <a:gdLst>
                <a:gd name="T0" fmla="*/ 0 w 297"/>
                <a:gd name="T1" fmla="*/ 80 h 297"/>
                <a:gd name="T2" fmla="*/ 217 w 297"/>
                <a:gd name="T3" fmla="*/ 297 h 297"/>
                <a:gd name="T4" fmla="*/ 297 w 297"/>
                <a:gd name="T5" fmla="*/ 217 h 297"/>
                <a:gd name="T6" fmla="*/ 81 w 297"/>
                <a:gd name="T7" fmla="*/ 0 h 297"/>
                <a:gd name="T8" fmla="*/ 0 w 297"/>
                <a:gd name="T9" fmla="*/ 80 h 297"/>
              </a:gdLst>
              <a:ahLst/>
              <a:cxnLst>
                <a:cxn ang="0">
                  <a:pos x="T0" y="T1"/>
                </a:cxn>
                <a:cxn ang="0">
                  <a:pos x="T2" y="T3"/>
                </a:cxn>
                <a:cxn ang="0">
                  <a:pos x="T4" y="T5"/>
                </a:cxn>
                <a:cxn ang="0">
                  <a:pos x="T6" y="T7"/>
                </a:cxn>
                <a:cxn ang="0">
                  <a:pos x="T8" y="T9"/>
                </a:cxn>
              </a:cxnLst>
              <a:rect l="0" t="0" r="r" b="b"/>
              <a:pathLst>
                <a:path w="297" h="297">
                  <a:moveTo>
                    <a:pt x="0" y="80"/>
                  </a:moveTo>
                  <a:lnTo>
                    <a:pt x="217" y="297"/>
                  </a:lnTo>
                  <a:lnTo>
                    <a:pt x="297" y="217"/>
                  </a:lnTo>
                  <a:lnTo>
                    <a:pt x="81" y="0"/>
                  </a:lnTo>
                  <a:lnTo>
                    <a:pt x="0" y="80"/>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sp>
          <p:nvSpPr>
            <p:cNvPr id="19" name="Freeform 21">
              <a:extLst>
                <a:ext uri="{FF2B5EF4-FFF2-40B4-BE49-F238E27FC236}">
                  <a16:creationId xmlns:a16="http://schemas.microsoft.com/office/drawing/2014/main" id="{52A4818F-D65F-FB72-5D44-B0B2CF8E5BBE}"/>
                </a:ext>
              </a:extLst>
            </p:cNvPr>
            <p:cNvSpPr>
              <a:spLocks/>
            </p:cNvSpPr>
            <p:nvPr/>
          </p:nvSpPr>
          <p:spPr bwMode="auto">
            <a:xfrm>
              <a:off x="3054351" y="4745038"/>
              <a:ext cx="2235200" cy="858838"/>
            </a:xfrm>
            <a:custGeom>
              <a:avLst/>
              <a:gdLst>
                <a:gd name="T0" fmla="*/ 1328 w 1408"/>
                <a:gd name="T1" fmla="*/ 541 h 541"/>
                <a:gd name="T2" fmla="*/ 1408 w 1408"/>
                <a:gd name="T3" fmla="*/ 461 h 541"/>
                <a:gd name="T4" fmla="*/ 1218 w 1408"/>
                <a:gd name="T5" fmla="*/ 271 h 541"/>
                <a:gd name="T6" fmla="*/ 1408 w 1408"/>
                <a:gd name="T7" fmla="*/ 81 h 541"/>
                <a:gd name="T8" fmla="*/ 1328 w 1408"/>
                <a:gd name="T9" fmla="*/ 0 h 541"/>
                <a:gd name="T10" fmla="*/ 1115 w 1408"/>
                <a:gd name="T11" fmla="*/ 214 h 541"/>
                <a:gd name="T12" fmla="*/ 1012 w 1408"/>
                <a:gd name="T13" fmla="*/ 214 h 541"/>
                <a:gd name="T14" fmla="*/ 1146 w 1408"/>
                <a:gd name="T15" fmla="*/ 81 h 541"/>
                <a:gd name="T16" fmla="*/ 1066 w 1408"/>
                <a:gd name="T17" fmla="*/ 0 h 541"/>
                <a:gd name="T18" fmla="*/ 852 w 1408"/>
                <a:gd name="T19" fmla="*/ 214 h 541"/>
                <a:gd name="T20" fmla="*/ 0 w 1408"/>
                <a:gd name="T21" fmla="*/ 214 h 541"/>
                <a:gd name="T22" fmla="*/ 0 w 1408"/>
                <a:gd name="T23" fmla="*/ 327 h 541"/>
                <a:gd name="T24" fmla="*/ 853 w 1408"/>
                <a:gd name="T25" fmla="*/ 327 h 541"/>
                <a:gd name="T26" fmla="*/ 1066 w 1408"/>
                <a:gd name="T27" fmla="*/ 541 h 541"/>
                <a:gd name="T28" fmla="*/ 1146 w 1408"/>
                <a:gd name="T29" fmla="*/ 461 h 541"/>
                <a:gd name="T30" fmla="*/ 1013 w 1408"/>
                <a:gd name="T31" fmla="*/ 327 h 541"/>
                <a:gd name="T32" fmla="*/ 1115 w 1408"/>
                <a:gd name="T33" fmla="*/ 327 h 541"/>
                <a:gd name="T34" fmla="*/ 1328 w 1408"/>
                <a:gd name="T35"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8" h="541">
                  <a:moveTo>
                    <a:pt x="1328" y="541"/>
                  </a:moveTo>
                  <a:lnTo>
                    <a:pt x="1408" y="461"/>
                  </a:lnTo>
                  <a:lnTo>
                    <a:pt x="1218" y="271"/>
                  </a:lnTo>
                  <a:lnTo>
                    <a:pt x="1408" y="81"/>
                  </a:lnTo>
                  <a:lnTo>
                    <a:pt x="1328" y="0"/>
                  </a:lnTo>
                  <a:lnTo>
                    <a:pt x="1115" y="214"/>
                  </a:lnTo>
                  <a:lnTo>
                    <a:pt x="1012" y="214"/>
                  </a:lnTo>
                  <a:lnTo>
                    <a:pt x="1146" y="81"/>
                  </a:lnTo>
                  <a:lnTo>
                    <a:pt x="1066" y="0"/>
                  </a:lnTo>
                  <a:lnTo>
                    <a:pt x="852" y="214"/>
                  </a:lnTo>
                  <a:lnTo>
                    <a:pt x="0" y="214"/>
                  </a:lnTo>
                  <a:lnTo>
                    <a:pt x="0" y="327"/>
                  </a:lnTo>
                  <a:lnTo>
                    <a:pt x="853" y="327"/>
                  </a:lnTo>
                  <a:lnTo>
                    <a:pt x="1066" y="541"/>
                  </a:lnTo>
                  <a:lnTo>
                    <a:pt x="1146" y="461"/>
                  </a:lnTo>
                  <a:lnTo>
                    <a:pt x="1013" y="327"/>
                  </a:lnTo>
                  <a:lnTo>
                    <a:pt x="1115" y="327"/>
                  </a:lnTo>
                  <a:lnTo>
                    <a:pt x="1328" y="541"/>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grpSp>
      <p:graphicFrame>
        <p:nvGraphicFramePr>
          <p:cNvPr id="4" name="Table 5">
            <a:extLst>
              <a:ext uri="{FF2B5EF4-FFF2-40B4-BE49-F238E27FC236}">
                <a16:creationId xmlns:a16="http://schemas.microsoft.com/office/drawing/2014/main" id="{1F08D02F-E3B5-B99A-9AA6-9AA68D76614A}"/>
              </a:ext>
            </a:extLst>
          </p:cNvPr>
          <p:cNvGraphicFramePr>
            <a:graphicFrameLocks noGrp="1"/>
          </p:cNvGraphicFramePr>
          <p:nvPr>
            <p:extLst>
              <p:ext uri="{D42A27DB-BD31-4B8C-83A1-F6EECF244321}">
                <p14:modId xmlns:p14="http://schemas.microsoft.com/office/powerpoint/2010/main" val="1530548678"/>
              </p:ext>
            </p:extLst>
          </p:nvPr>
        </p:nvGraphicFramePr>
        <p:xfrm>
          <a:off x="5585971" y="5013710"/>
          <a:ext cx="5817165" cy="609600"/>
        </p:xfrm>
        <a:graphic>
          <a:graphicData uri="http://schemas.openxmlformats.org/drawingml/2006/table">
            <a:tbl>
              <a:tblPr firstRow="1" bandRow="1">
                <a:tableStyleId>{5C22544A-7EE6-4342-B048-85BDC9FD1C3A}</a:tableStyleId>
              </a:tblPr>
              <a:tblGrid>
                <a:gridCol w="4543302">
                  <a:extLst>
                    <a:ext uri="{9D8B030D-6E8A-4147-A177-3AD203B41FA5}">
                      <a16:colId xmlns:a16="http://schemas.microsoft.com/office/drawing/2014/main" val="1834024399"/>
                    </a:ext>
                  </a:extLst>
                </a:gridCol>
                <a:gridCol w="1273863">
                  <a:extLst>
                    <a:ext uri="{9D8B030D-6E8A-4147-A177-3AD203B41FA5}">
                      <a16:colId xmlns:a16="http://schemas.microsoft.com/office/drawing/2014/main" val="3468077525"/>
                    </a:ext>
                  </a:extLst>
                </a:gridCol>
              </a:tblGrid>
              <a:tr h="0">
                <a:tc>
                  <a:txBody>
                    <a:bodyPr/>
                    <a:lstStyle/>
                    <a:p>
                      <a:r>
                        <a:rPr lang="en-US" dirty="0">
                          <a:latin typeface="Calibri" panose="020F0502020204030204" pitchFamily="34" charset="0"/>
                          <a:ea typeface="Calibri" panose="020F0502020204030204" pitchFamily="34" charset="0"/>
                          <a:cs typeface="Calibri" panose="020F0502020204030204" pitchFamily="34" charset="0"/>
                        </a:rPr>
                        <a:t>Next Steps</a:t>
                      </a:r>
                    </a:p>
                  </a:txBody>
                  <a:tcPr/>
                </a:tc>
                <a:tc>
                  <a:txBody>
                    <a:bodyPr/>
                    <a:lstStyle/>
                    <a:p>
                      <a:r>
                        <a:rPr lang="en-US" dirty="0">
                          <a:latin typeface="Calibri" panose="020F0502020204030204" pitchFamily="34" charset="0"/>
                          <a:ea typeface="Calibri" panose="020F0502020204030204" pitchFamily="34" charset="0"/>
                          <a:cs typeface="Calibri" panose="020F0502020204030204" pitchFamily="34" charset="0"/>
                        </a:rPr>
                        <a:t>Timeline</a:t>
                      </a:r>
                    </a:p>
                  </a:txBody>
                  <a:tcPr/>
                </a:tc>
                <a:extLst>
                  <a:ext uri="{0D108BD9-81ED-4DB2-BD59-A6C34878D82A}">
                    <a16:rowId xmlns:a16="http://schemas.microsoft.com/office/drawing/2014/main" val="2823097232"/>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Create an additional test with DATA &amp; coding </a:t>
                      </a:r>
                      <a:endParaRPr lang="en-US"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algn="l"/>
                      <a:r>
                        <a:rPr lang="en-US" dirty="0">
                          <a:latin typeface="Calibri" panose="020F0502020204030204" pitchFamily="34" charset="0"/>
                          <a:ea typeface="Calibri" panose="020F0502020204030204" pitchFamily="34" charset="0"/>
                          <a:cs typeface="Calibri" panose="020F0502020204030204" pitchFamily="34" charset="0"/>
                        </a:rPr>
                        <a:t>Mar 2023</a:t>
                      </a:r>
                    </a:p>
                  </a:txBody>
                  <a:tcPr/>
                </a:tc>
                <a:extLst>
                  <a:ext uri="{0D108BD9-81ED-4DB2-BD59-A6C34878D82A}">
                    <a16:rowId xmlns:a16="http://schemas.microsoft.com/office/drawing/2014/main" val="2779754501"/>
                  </a:ext>
                </a:extLst>
              </a:tr>
            </a:tbl>
          </a:graphicData>
        </a:graphic>
      </p:graphicFrame>
    </p:spTree>
    <p:extLst>
      <p:ext uri="{BB962C8B-B14F-4D97-AF65-F5344CB8AC3E}">
        <p14:creationId xmlns:p14="http://schemas.microsoft.com/office/powerpoint/2010/main" val="53642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500"/>
                                  </p:stCondLst>
                                  <p:childTnLst>
                                    <p:set>
                                      <p:cBhvr>
                                        <p:cTn id="6" dur="1" fill="hold">
                                          <p:stCondLst>
                                            <p:cond delay="0"/>
                                          </p:stCondLst>
                                        </p:cTn>
                                        <p:tgtEl>
                                          <p:spTgt spid="644"/>
                                        </p:tgtEl>
                                        <p:attrNameLst>
                                          <p:attrName>style.visibility</p:attrName>
                                        </p:attrNameLst>
                                      </p:cBhvr>
                                      <p:to>
                                        <p:strVal val="visible"/>
                                      </p:to>
                                    </p:set>
                                    <p:anim calcmode="lin" valueType="num">
                                      <p:cBhvr additive="base">
                                        <p:cTn id="7" dur="1000"/>
                                        <p:tgtEl>
                                          <p:spTgt spid="644"/>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500"/>
                                  </p:stCondLst>
                                  <p:childTnLst>
                                    <p:set>
                                      <p:cBhvr>
                                        <p:cTn id="9" dur="1" fill="hold">
                                          <p:stCondLst>
                                            <p:cond delay="0"/>
                                          </p:stCondLst>
                                        </p:cTn>
                                        <p:tgtEl>
                                          <p:spTgt spid="648"/>
                                        </p:tgtEl>
                                        <p:attrNameLst>
                                          <p:attrName>style.visibility</p:attrName>
                                        </p:attrNameLst>
                                      </p:cBhvr>
                                      <p:to>
                                        <p:strVal val="visible"/>
                                      </p:to>
                                    </p:set>
                                    <p:anim calcmode="lin" valueType="num">
                                      <p:cBhvr additive="base">
                                        <p:cTn id="10" dur="1000"/>
                                        <p:tgtEl>
                                          <p:spTgt spid="648"/>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500"/>
                                  </p:stCondLst>
                                  <p:childTnLst>
                                    <p:set>
                                      <p:cBhvr>
                                        <p:cTn id="12" dur="1" fill="hold">
                                          <p:stCondLst>
                                            <p:cond delay="0"/>
                                          </p:stCondLst>
                                        </p:cTn>
                                        <p:tgtEl>
                                          <p:spTgt spid="656"/>
                                        </p:tgtEl>
                                        <p:attrNameLst>
                                          <p:attrName>style.visibility</p:attrName>
                                        </p:attrNameLst>
                                      </p:cBhvr>
                                      <p:to>
                                        <p:strVal val="visible"/>
                                      </p:to>
                                    </p:set>
                                    <p:anim calcmode="lin" valueType="num">
                                      <p:cBhvr additive="base">
                                        <p:cTn id="13" dur="1000"/>
                                        <p:tgtEl>
                                          <p:spTgt spid="656"/>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500"/>
                                  </p:stCondLst>
                                  <p:childTnLst>
                                    <p:set>
                                      <p:cBhvr>
                                        <p:cTn id="15" dur="1" fill="hold">
                                          <p:stCondLst>
                                            <p:cond delay="0"/>
                                          </p:stCondLst>
                                        </p:cTn>
                                        <p:tgtEl>
                                          <p:spTgt spid="660"/>
                                        </p:tgtEl>
                                        <p:attrNameLst>
                                          <p:attrName>style.visibility</p:attrName>
                                        </p:attrNameLst>
                                      </p:cBhvr>
                                      <p:to>
                                        <p:strVal val="visible"/>
                                      </p:to>
                                    </p:set>
                                    <p:anim calcmode="lin" valueType="num">
                                      <p:cBhvr additive="base">
                                        <p:cTn id="16" dur="1000"/>
                                        <p:tgtEl>
                                          <p:spTgt spid="660"/>
                                        </p:tgtEl>
                                        <p:attrNameLst>
                                          <p:attrName>ppt_x</p:attrName>
                                        </p:attrNameLst>
                                      </p:cBhvr>
                                      <p:tavLst>
                                        <p:tav tm="0">
                                          <p:val>
                                            <p:strVal val="#ppt_x+1"/>
                                          </p:val>
                                        </p:tav>
                                        <p:tav tm="100000">
                                          <p:val>
                                            <p:strVal val="#ppt_x"/>
                                          </p:val>
                                        </p:tav>
                                      </p:tavLst>
                                    </p:anim>
                                  </p:childTnLst>
                                </p:cTn>
                              </p:par>
                              <p:par>
                                <p:cTn id="17" presetID="2" presetClass="entr" presetSubtype="2" fill="hold" nodeType="withEffect">
                                  <p:stCondLst>
                                    <p:cond delay="50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1000"/>
                                        <p:tgtEl>
                                          <p:spTgt spid="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Infomineo_Dark Colors">
      <a:dk1>
        <a:srgbClr val="444444"/>
      </a:dk1>
      <a:lt1>
        <a:srgbClr val="FFFFFF"/>
      </a:lt1>
      <a:dk2>
        <a:srgbClr val="0F47F2"/>
      </a:dk2>
      <a:lt2>
        <a:srgbClr val="E6EBF5"/>
      </a:lt2>
      <a:accent1>
        <a:srgbClr val="00B9FF"/>
      </a:accent1>
      <a:accent2>
        <a:srgbClr val="BEBEBE"/>
      </a:accent2>
      <a:accent3>
        <a:srgbClr val="158177"/>
      </a:accent3>
      <a:accent4>
        <a:srgbClr val="00B050"/>
      </a:accent4>
      <a:accent5>
        <a:srgbClr val="FFD700"/>
      </a:accent5>
      <a:accent6>
        <a:srgbClr val="5014B4"/>
      </a:accent6>
      <a:hlink>
        <a:srgbClr val="0F47F2"/>
      </a:hlink>
      <a:folHlink>
        <a:srgbClr val="999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6188</TotalTime>
  <Words>786</Words>
  <Application>Microsoft Office PowerPoint</Application>
  <PresentationFormat>Widescreen</PresentationFormat>
  <Paragraphs>95</Paragraphs>
  <Slides>4</Slides>
  <Notes>2</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vt:i4>
      </vt:variant>
    </vt:vector>
  </HeadingPairs>
  <TitlesOfParts>
    <vt:vector size="12" baseType="lpstr">
      <vt:lpstr>Libre Franklin</vt:lpstr>
      <vt:lpstr>Arial</vt:lpstr>
      <vt:lpstr>Wingdings</vt:lpstr>
      <vt:lpstr>Noto Sans Symbols</vt:lpstr>
      <vt:lpstr>Franklin Gothic</vt:lpstr>
      <vt:lpstr>Calibri</vt:lpstr>
      <vt:lpstr>Office Theme</vt:lpstr>
      <vt:lpstr>think-cell Slide</vt:lpstr>
      <vt:lpstr>Data Analytics Services</vt:lpstr>
      <vt:lpstr>Business Development </vt:lpstr>
      <vt:lpstr>Business Development </vt:lpstr>
      <vt:lpstr>Recruitment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presentation</dc:title>
  <dc:creator>User 3</dc:creator>
  <cp:lastModifiedBy>Casa 2</cp:lastModifiedBy>
  <cp:revision>26</cp:revision>
  <dcterms:created xsi:type="dcterms:W3CDTF">2020-07-22T11:09:55Z</dcterms:created>
  <dcterms:modified xsi:type="dcterms:W3CDTF">2023-02-02T18:12:30Z</dcterms:modified>
</cp:coreProperties>
</file>